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6"/>
  </p:notesMasterIdLst>
  <p:handoutMasterIdLst>
    <p:handoutMasterId r:id="rId17"/>
  </p:handoutMasterIdLst>
  <p:sldIdLst>
    <p:sldId id="586" r:id="rId2"/>
    <p:sldId id="257" r:id="rId3"/>
    <p:sldId id="571" r:id="rId4"/>
    <p:sldId id="574" r:id="rId5"/>
    <p:sldId id="573" r:id="rId6"/>
    <p:sldId id="578" r:id="rId7"/>
    <p:sldId id="570" r:id="rId8"/>
    <p:sldId id="575" r:id="rId9"/>
    <p:sldId id="579" r:id="rId10"/>
    <p:sldId id="580" r:id="rId11"/>
    <p:sldId id="581" r:id="rId12"/>
    <p:sldId id="584" r:id="rId13"/>
    <p:sldId id="576" r:id="rId14"/>
    <p:sldId id="585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Arrows Diagram" id="{B6D18F6B-13C0-4689-8D47-3BF47272F27F}">
          <p14:sldIdLst>
            <p14:sldId id="586"/>
            <p14:sldId id="257"/>
            <p14:sldId id="571"/>
            <p14:sldId id="574"/>
            <p14:sldId id="573"/>
            <p14:sldId id="578"/>
            <p14:sldId id="570"/>
            <p14:sldId id="575"/>
            <p14:sldId id="579"/>
            <p14:sldId id="580"/>
            <p14:sldId id="581"/>
            <p14:sldId id="584"/>
            <p14:sldId id="576"/>
            <p14:sldId id="585"/>
            <p14:sldId id="587"/>
          </p14:sldIdLst>
        </p14:section>
        <p14:section name="Puzzle Diagram" id="{5EBB697D-5F3A-4619-95B1-18B26D293295}">
          <p14:sldIdLst/>
        </p14:section>
        <p14:section name="Gear Diagram" id="{78BEFFB9-BDDE-431B-8DAD-F147F3B1C6A0}">
          <p14:sldIdLst/>
        </p14:section>
        <p14:section name="Matrix Diagram" id="{5A07AFEB-75C5-487C-BCB4-8E975429D77E}">
          <p14:sldIdLst/>
        </p14:section>
        <p14:section name="Cycle Process" id="{50B0BF03-0985-4946-9592-3190EDAD1A23}">
          <p14:sldIdLst/>
        </p14:section>
        <p14:section name="Gantt Chart" id="{904EEEBC-31A4-4D7F-9ED6-F86ACB6EF018}">
          <p14:sldIdLst/>
        </p14:section>
        <p14:section name="Calendar 2015" id="{4B913258-86AC-4206-ABBC-306309849869}">
          <p14:sldIdLst/>
        </p14:section>
        <p14:section name="Timeline Process" id="{1F6949EA-DE10-4B90-9A09-64B6B4AE90B7}">
          <p14:sldIdLst/>
        </p14:section>
        <p14:section name="Step-by-Step Process" id="{BDC0C192-FFAA-40AD-BF84-0A75CEC29620}">
          <p14:sldIdLst/>
        </p14:section>
        <p14:section name="Funnel Diagram" id="{FD38EE9E-CE02-429A-B76D-12B3C50F77C2}">
          <p14:sldIdLst/>
        </p14:section>
        <p14:section name="Mindmap" id="{BEFC53BC-F424-468E-AD29-25E3B3BA7D55}">
          <p14:sldIdLst/>
        </p14:section>
        <p14:section name="Tree Diagram" id="{396C7869-A3CD-4176-9DFB-FDC97C7466AD}">
          <p14:sldIdLst/>
        </p14:section>
        <p14:section name="Pyramid Diagram" id="{BF303E46-BAA6-46CA-B5F4-147B666F822A}">
          <p14:sldIdLst/>
        </p14:section>
        <p14:section name="Flowchart" id="{85D94DD8-C343-4EA1-803B-2037E9588492}">
          <p14:sldIdLst/>
        </p14:section>
        <p14:section name="Fishbone Diagram" id="{1B606730-6E71-42BB-8321-D12902EDFCA7}">
          <p14:sldIdLst/>
        </p14:section>
        <p14:section name="Map Diagram" id="{355EE30E-99BA-41F4-A409-8A241F946D9C}">
          <p14:sldIdLst/>
        </p14:section>
        <p14:section name="Iceberg Diagram" id="{FF92EB0E-4839-4D74-ABCD-7B20D7FF76F8}">
          <p14:sldIdLst/>
        </p14:section>
        <p14:section name="Pricelist Table" id="{5E179C74-804D-4F9F-9688-0D9697A7DDA7}">
          <p14:sldIdLst/>
        </p14:section>
        <p14:section name="3D Layers Diagram" id="{A1CCEBDB-9B94-4B64-8EFA-7B7DA18384E7}">
          <p14:sldIdLst/>
        </p14:section>
        <p14:section name="Comparison / proposition" id="{50F87C0F-1B7F-424A-AC8C-7BF367B1970C}">
          <p14:sldIdLst/>
        </p14:section>
        <p14:section name="Business Model" id="{C01F8ABC-4008-48CE-B62C-64BEF1F37574}">
          <p14:sldIdLst/>
        </p14:section>
        <p14:section name="Human Diagram" id="{578B14A7-58BB-4183-A73C-665BBC05F710}">
          <p14:sldIdLst/>
        </p14:section>
        <p14:section name="Road Diagram" id="{DD9FA14E-9415-4144-873F-5D6CFBF4D8E1}">
          <p14:sldIdLst/>
        </p14:section>
        <p14:section name="Gadget Diagram" id="{4CD4ABD5-5BAA-4108-86AF-7DED4EC6DF93}">
          <p14:sldIdLst/>
        </p14:section>
        <p14:section name="Mockup Template" id="{5DD95A02-F785-4B87-AAA9-183570F07D22}">
          <p14:sldIdLst/>
        </p14:section>
        <p14:section name="Portfolio" id="{BA390565-5CD7-44F5-8FE9-B359590A0BFC}">
          <p14:sldIdLst/>
        </p14:section>
        <p14:section name="Team/ Photo Slide" id="{6BE9D522-C8CD-4D08-88EF-5D9323F1E807}">
          <p14:sldIdLst/>
        </p14:section>
        <p14:section name="Hierarchy" id="{05BE700D-4A3D-496C-8147-B1F208F5F0B1}">
          <p14:sldIdLst/>
        </p14:section>
        <p14:section name="Energy Diagram" id="{19024546-5A2D-444D-93AB-5DB161A06C34}">
          <p14:sldIdLst/>
        </p14:section>
        <p14:section name="Environment Diagram" id="{D8E4D9E5-5567-4351-8B7F-442522BC5E17}">
          <p14:sldIdLst/>
        </p14:section>
        <p14:section name="Technology Diagram" id="{97B26582-CC5F-48F5-A846-278EA826C549}">
          <p14:sldIdLst/>
        </p14:section>
        <p14:section name="Security Diagram" id="{E8BE48A3-7AC8-4CC7-A403-30D95D2586C8}">
          <p14:sldIdLst/>
        </p14:section>
        <p14:section name="Finance Diagram" id="{BAAB6C5E-109A-47E8-9E86-01C9BE31C3DB}">
          <p14:sldIdLst/>
        </p14:section>
        <p14:section name="Creative Diagram" id="{9705E2B5-615D-4737-AD23-8E25FF304395}">
          <p14:sldIdLst/>
        </p14:section>
        <p14:section name="Science Diagram" id="{2833A231-1084-4DCF-A542-119AA5ED2434}">
          <p14:sldIdLst/>
        </p14:section>
        <p14:section name="Health" id="{9E723CDD-AAB0-46CA-ABAE-2CED2ABC56E9}">
          <p14:sldIdLst/>
        </p14:section>
        <p14:section name="Training" id="{D08A28FA-DA1A-4D99-A158-7FBBCF4ACCA9}">
          <p14:sldIdLst/>
        </p14:section>
        <p14:section name="Property" id="{E9406AC2-350F-4E06-A0DA-5D506774A3AA}">
          <p14:sldIdLst/>
        </p14:section>
        <p14:section name="Chart" id="{AEA3F791-3B71-47EA-8ABE-FA4511B5CB5C}">
          <p14:sldIdLst/>
        </p14:section>
        <p14:section name="Testimonial / Client List" id="{50249823-F496-47D5-B746-0BD6C69E56E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00"/>
    <a:srgbClr val="FF9900"/>
    <a:srgbClr val="52361E"/>
    <a:srgbClr val="A86E3E"/>
    <a:srgbClr val="D3A577"/>
    <a:srgbClr val="83C937"/>
    <a:srgbClr val="FFE9D9"/>
    <a:srgbClr val="FFCC99"/>
    <a:srgbClr val="006BB4"/>
    <a:srgbClr val="53B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93" autoAdjust="0"/>
    <p:restoredTop sz="87227" autoAdjust="0"/>
  </p:normalViewPr>
  <p:slideViewPr>
    <p:cSldViewPr snapToGrid="0">
      <p:cViewPr varScale="1">
        <p:scale>
          <a:sx n="63" d="100"/>
          <a:sy n="63" d="100"/>
        </p:scale>
        <p:origin x="-1572" y="-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0513D-7F16-4B05-8E33-97F4B99D2579}" type="datetimeFigureOut">
              <a:rPr lang="tr-TR" smtClean="0"/>
              <a:pPr/>
              <a:t>11.11.2022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430BD-9EFB-473C-B142-F3BBDBAA0F3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C550D-A09B-437E-8439-55E9503CED4A}" type="datetimeFigureOut">
              <a:rPr lang="id-ID" smtClean="0"/>
              <a:pPr/>
              <a:t>11/11/2022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25346E-21C3-4022-BB21-0A02FE7E0A3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8378024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74414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Just Resize</a:t>
            </a:r>
            <a:r>
              <a:rPr lang="id-ID" baseline="0" dirty="0" smtClean="0"/>
              <a:t> the Square inside battery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25346E-21C3-4022-BB21-0A02FE7E0A36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63492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7192D-E941-4539-95FB-31BD6E215A43}" type="datetime1">
              <a:rPr lang="id-ID" smtClean="0"/>
              <a:pPr/>
              <a:t>11/11/2022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60880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E9899-86D2-468C-B8EF-B1408E3D27F9}" type="datetime1">
              <a:rPr lang="id-ID" smtClean="0"/>
              <a:pPr/>
              <a:t>11/11/2022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323553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053489" y="2286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581479" y="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581479" y="4572000"/>
            <a:ext cx="15255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7632479" y="2286000"/>
            <a:ext cx="15255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51041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A20F3-7995-41B7-9BE0-065FA8990711}" type="datetime1">
              <a:rPr lang="id-ID" smtClean="0"/>
              <a:pPr/>
              <a:t>11/11/2022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smtClean="0"/>
              <a:t>www.rehberlikservisim.com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CE0B-6A48-4FB3-98FF-149C947D6D9D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11343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692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Yuvarlatılmış Dikdörtgen"/>
          <p:cNvSpPr/>
          <p:nvPr/>
        </p:nvSpPr>
        <p:spPr>
          <a:xfrm>
            <a:off x="0" y="0"/>
            <a:ext cx="9258301" cy="21526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5443202" y="2777728"/>
            <a:ext cx="1377554" cy="651272"/>
          </a:xfrm>
          <a:custGeom>
            <a:avLst/>
            <a:gdLst>
              <a:gd name="T0" fmla="*/ 180 w 662"/>
              <a:gd name="T1" fmla="*/ 303 h 312"/>
              <a:gd name="T2" fmla="*/ 229 w 662"/>
              <a:gd name="T3" fmla="*/ 273 h 312"/>
              <a:gd name="T4" fmla="*/ 444 w 662"/>
              <a:gd name="T5" fmla="*/ 286 h 312"/>
              <a:gd name="T6" fmla="*/ 478 w 662"/>
              <a:gd name="T7" fmla="*/ 312 h 312"/>
              <a:gd name="T8" fmla="*/ 662 w 662"/>
              <a:gd name="T9" fmla="*/ 128 h 312"/>
              <a:gd name="T10" fmla="*/ 423 w 662"/>
              <a:gd name="T11" fmla="*/ 9 h 312"/>
              <a:gd name="T12" fmla="*/ 364 w 662"/>
              <a:gd name="T13" fmla="*/ 2 h 312"/>
              <a:gd name="T14" fmla="*/ 360 w 662"/>
              <a:gd name="T15" fmla="*/ 1 h 312"/>
              <a:gd name="T16" fmla="*/ 329 w 662"/>
              <a:gd name="T17" fmla="*/ 0 h 312"/>
              <a:gd name="T18" fmla="*/ 281 w 662"/>
              <a:gd name="T19" fmla="*/ 3 h 312"/>
              <a:gd name="T20" fmla="*/ 261 w 662"/>
              <a:gd name="T21" fmla="*/ 5 h 312"/>
              <a:gd name="T22" fmla="*/ 16 w 662"/>
              <a:gd name="T23" fmla="*/ 110 h 312"/>
              <a:gd name="T24" fmla="*/ 0 w 662"/>
              <a:gd name="T25" fmla="*/ 124 h 312"/>
              <a:gd name="T26" fmla="*/ 180 w 662"/>
              <a:gd name="T27" fmla="*/ 303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62" h="312">
                <a:moveTo>
                  <a:pt x="180" y="303"/>
                </a:moveTo>
                <a:cubicBezTo>
                  <a:pt x="194" y="292"/>
                  <a:pt x="211" y="281"/>
                  <a:pt x="229" y="273"/>
                </a:cubicBezTo>
                <a:cubicBezTo>
                  <a:pt x="302" y="238"/>
                  <a:pt x="375" y="244"/>
                  <a:pt x="444" y="286"/>
                </a:cubicBezTo>
                <a:cubicBezTo>
                  <a:pt x="456" y="294"/>
                  <a:pt x="467" y="303"/>
                  <a:pt x="478" y="312"/>
                </a:cubicBezTo>
                <a:cubicBezTo>
                  <a:pt x="662" y="128"/>
                  <a:pt x="662" y="128"/>
                  <a:pt x="662" y="128"/>
                </a:cubicBezTo>
                <a:cubicBezTo>
                  <a:pt x="595" y="67"/>
                  <a:pt x="515" y="28"/>
                  <a:pt x="423" y="9"/>
                </a:cubicBezTo>
                <a:cubicBezTo>
                  <a:pt x="404" y="6"/>
                  <a:pt x="384" y="4"/>
                  <a:pt x="364" y="2"/>
                </a:cubicBezTo>
                <a:cubicBezTo>
                  <a:pt x="363" y="2"/>
                  <a:pt x="361" y="1"/>
                  <a:pt x="360" y="1"/>
                </a:cubicBezTo>
                <a:cubicBezTo>
                  <a:pt x="358" y="1"/>
                  <a:pt x="343" y="0"/>
                  <a:pt x="329" y="0"/>
                </a:cubicBezTo>
                <a:cubicBezTo>
                  <a:pt x="313" y="1"/>
                  <a:pt x="292" y="1"/>
                  <a:pt x="281" y="3"/>
                </a:cubicBezTo>
                <a:cubicBezTo>
                  <a:pt x="274" y="3"/>
                  <a:pt x="267" y="4"/>
                  <a:pt x="261" y="5"/>
                </a:cubicBezTo>
                <a:cubicBezTo>
                  <a:pt x="169" y="17"/>
                  <a:pt x="88" y="52"/>
                  <a:pt x="16" y="110"/>
                </a:cubicBezTo>
                <a:cubicBezTo>
                  <a:pt x="11" y="114"/>
                  <a:pt x="5" y="119"/>
                  <a:pt x="0" y="124"/>
                </a:cubicBezTo>
                <a:lnTo>
                  <a:pt x="180" y="30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154572" y="3046809"/>
            <a:ext cx="4661297" cy="1514475"/>
          </a:xfrm>
          <a:custGeom>
            <a:avLst/>
            <a:gdLst>
              <a:gd name="T0" fmla="*/ 1927 w 2239"/>
              <a:gd name="T1" fmla="*/ 472 h 726"/>
              <a:gd name="T2" fmla="*/ 1939 w 2239"/>
              <a:gd name="T3" fmla="*/ 503 h 726"/>
              <a:gd name="T4" fmla="*/ 2054 w 2239"/>
              <a:gd name="T5" fmla="*/ 667 h 726"/>
              <a:gd name="T6" fmla="*/ 2239 w 2239"/>
              <a:gd name="T7" fmla="*/ 482 h 726"/>
              <a:gd name="T8" fmla="*/ 2206 w 2239"/>
              <a:gd name="T9" fmla="*/ 445 h 726"/>
              <a:gd name="T10" fmla="*/ 2169 w 2239"/>
              <a:gd name="T11" fmla="*/ 316 h 726"/>
              <a:gd name="T12" fmla="*/ 2234 w 2239"/>
              <a:gd name="T13" fmla="*/ 180 h 726"/>
              <a:gd name="T14" fmla="*/ 2054 w 2239"/>
              <a:gd name="T15" fmla="*/ 0 h 726"/>
              <a:gd name="T16" fmla="*/ 1933 w 2239"/>
              <a:gd name="T17" fmla="*/ 177 h 726"/>
              <a:gd name="T18" fmla="*/ 1874 w 2239"/>
              <a:gd name="T19" fmla="*/ 208 h 726"/>
              <a:gd name="T20" fmla="*/ 87 w 2239"/>
              <a:gd name="T21" fmla="*/ 208 h 726"/>
              <a:gd name="T22" fmla="*/ 26 w 2239"/>
              <a:gd name="T23" fmla="*/ 234 h 726"/>
              <a:gd name="T24" fmla="*/ 0 w 2239"/>
              <a:gd name="T25" fmla="*/ 295 h 726"/>
              <a:gd name="T26" fmla="*/ 0 w 2239"/>
              <a:gd name="T27" fmla="*/ 355 h 726"/>
              <a:gd name="T28" fmla="*/ 26 w 2239"/>
              <a:gd name="T29" fmla="*/ 417 h 726"/>
              <a:gd name="T30" fmla="*/ 87 w 2239"/>
              <a:gd name="T31" fmla="*/ 442 h 726"/>
              <a:gd name="T32" fmla="*/ 127 w 2239"/>
              <a:gd name="T33" fmla="*/ 442 h 726"/>
              <a:gd name="T34" fmla="*/ 161 w 2239"/>
              <a:gd name="T35" fmla="*/ 456 h 726"/>
              <a:gd name="T36" fmla="*/ 176 w 2239"/>
              <a:gd name="T37" fmla="*/ 491 h 726"/>
              <a:gd name="T38" fmla="*/ 176 w 2239"/>
              <a:gd name="T39" fmla="*/ 569 h 726"/>
              <a:gd name="T40" fmla="*/ 224 w 2239"/>
              <a:gd name="T41" fmla="*/ 618 h 726"/>
              <a:gd name="T42" fmla="*/ 242 w 2239"/>
              <a:gd name="T43" fmla="*/ 618 h 726"/>
              <a:gd name="T44" fmla="*/ 291 w 2239"/>
              <a:gd name="T45" fmla="*/ 667 h 726"/>
              <a:gd name="T46" fmla="*/ 291 w 2239"/>
              <a:gd name="T47" fmla="*/ 678 h 726"/>
              <a:gd name="T48" fmla="*/ 305 w 2239"/>
              <a:gd name="T49" fmla="*/ 712 h 726"/>
              <a:gd name="T50" fmla="*/ 340 w 2239"/>
              <a:gd name="T51" fmla="*/ 726 h 726"/>
              <a:gd name="T52" fmla="*/ 455 w 2239"/>
              <a:gd name="T53" fmla="*/ 726 h 726"/>
              <a:gd name="T54" fmla="*/ 504 w 2239"/>
              <a:gd name="T55" fmla="*/ 677 h 726"/>
              <a:gd name="T56" fmla="*/ 504 w 2239"/>
              <a:gd name="T57" fmla="*/ 667 h 726"/>
              <a:gd name="T58" fmla="*/ 553 w 2239"/>
              <a:gd name="T59" fmla="*/ 618 h 726"/>
              <a:gd name="T60" fmla="*/ 570 w 2239"/>
              <a:gd name="T61" fmla="*/ 618 h 726"/>
              <a:gd name="T62" fmla="*/ 605 w 2239"/>
              <a:gd name="T63" fmla="*/ 603 h 726"/>
              <a:gd name="T64" fmla="*/ 619 w 2239"/>
              <a:gd name="T65" fmla="*/ 569 h 726"/>
              <a:gd name="T66" fmla="*/ 619 w 2239"/>
              <a:gd name="T67" fmla="*/ 491 h 726"/>
              <a:gd name="T68" fmla="*/ 668 w 2239"/>
              <a:gd name="T69" fmla="*/ 442 h 726"/>
              <a:gd name="T70" fmla="*/ 1797 w 2239"/>
              <a:gd name="T71" fmla="*/ 441 h 726"/>
              <a:gd name="T72" fmla="*/ 1927 w 2239"/>
              <a:gd name="T73" fmla="*/ 472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239" h="726">
                <a:moveTo>
                  <a:pt x="1927" y="472"/>
                </a:moveTo>
                <a:cubicBezTo>
                  <a:pt x="1931" y="483"/>
                  <a:pt x="1935" y="493"/>
                  <a:pt x="1939" y="503"/>
                </a:cubicBezTo>
                <a:cubicBezTo>
                  <a:pt x="1966" y="568"/>
                  <a:pt x="2005" y="622"/>
                  <a:pt x="2054" y="667"/>
                </a:cubicBezTo>
                <a:cubicBezTo>
                  <a:pt x="2239" y="482"/>
                  <a:pt x="2239" y="482"/>
                  <a:pt x="2239" y="482"/>
                </a:cubicBezTo>
                <a:cubicBezTo>
                  <a:pt x="2227" y="471"/>
                  <a:pt x="2216" y="459"/>
                  <a:pt x="2206" y="445"/>
                </a:cubicBezTo>
                <a:cubicBezTo>
                  <a:pt x="2177" y="407"/>
                  <a:pt x="2165" y="363"/>
                  <a:pt x="2169" y="316"/>
                </a:cubicBezTo>
                <a:cubicBezTo>
                  <a:pt x="2173" y="259"/>
                  <a:pt x="2196" y="213"/>
                  <a:pt x="2234" y="180"/>
                </a:cubicBezTo>
                <a:cubicBezTo>
                  <a:pt x="2054" y="0"/>
                  <a:pt x="2054" y="0"/>
                  <a:pt x="2054" y="0"/>
                </a:cubicBezTo>
                <a:cubicBezTo>
                  <a:pt x="1991" y="59"/>
                  <a:pt x="1941" y="140"/>
                  <a:pt x="1933" y="177"/>
                </a:cubicBezTo>
                <a:cubicBezTo>
                  <a:pt x="1933" y="178"/>
                  <a:pt x="1932" y="207"/>
                  <a:pt x="1874" y="208"/>
                </a:cubicBezTo>
                <a:cubicBezTo>
                  <a:pt x="1491" y="211"/>
                  <a:pt x="544" y="208"/>
                  <a:pt x="87" y="208"/>
                </a:cubicBezTo>
                <a:cubicBezTo>
                  <a:pt x="64" y="208"/>
                  <a:pt x="42" y="217"/>
                  <a:pt x="26" y="234"/>
                </a:cubicBezTo>
                <a:cubicBezTo>
                  <a:pt x="9" y="250"/>
                  <a:pt x="0" y="272"/>
                  <a:pt x="0" y="295"/>
                </a:cubicBezTo>
                <a:cubicBezTo>
                  <a:pt x="0" y="355"/>
                  <a:pt x="0" y="355"/>
                  <a:pt x="0" y="355"/>
                </a:cubicBezTo>
                <a:cubicBezTo>
                  <a:pt x="0" y="378"/>
                  <a:pt x="9" y="400"/>
                  <a:pt x="26" y="417"/>
                </a:cubicBezTo>
                <a:cubicBezTo>
                  <a:pt x="42" y="433"/>
                  <a:pt x="64" y="442"/>
                  <a:pt x="87" y="442"/>
                </a:cubicBezTo>
                <a:cubicBezTo>
                  <a:pt x="100" y="442"/>
                  <a:pt x="113" y="442"/>
                  <a:pt x="127" y="442"/>
                </a:cubicBezTo>
                <a:cubicBezTo>
                  <a:pt x="140" y="442"/>
                  <a:pt x="152" y="447"/>
                  <a:pt x="161" y="456"/>
                </a:cubicBezTo>
                <a:cubicBezTo>
                  <a:pt x="171" y="465"/>
                  <a:pt x="176" y="478"/>
                  <a:pt x="176" y="491"/>
                </a:cubicBezTo>
                <a:cubicBezTo>
                  <a:pt x="176" y="569"/>
                  <a:pt x="176" y="569"/>
                  <a:pt x="176" y="569"/>
                </a:cubicBezTo>
                <a:cubicBezTo>
                  <a:pt x="176" y="596"/>
                  <a:pt x="198" y="618"/>
                  <a:pt x="224" y="618"/>
                </a:cubicBezTo>
                <a:cubicBezTo>
                  <a:pt x="242" y="618"/>
                  <a:pt x="242" y="618"/>
                  <a:pt x="242" y="618"/>
                </a:cubicBezTo>
                <a:cubicBezTo>
                  <a:pt x="269" y="618"/>
                  <a:pt x="291" y="640"/>
                  <a:pt x="291" y="667"/>
                </a:cubicBezTo>
                <a:cubicBezTo>
                  <a:pt x="291" y="678"/>
                  <a:pt x="291" y="678"/>
                  <a:pt x="291" y="678"/>
                </a:cubicBezTo>
                <a:cubicBezTo>
                  <a:pt x="291" y="691"/>
                  <a:pt x="296" y="703"/>
                  <a:pt x="305" y="712"/>
                </a:cubicBezTo>
                <a:cubicBezTo>
                  <a:pt x="314" y="721"/>
                  <a:pt x="327" y="726"/>
                  <a:pt x="340" y="726"/>
                </a:cubicBezTo>
                <a:cubicBezTo>
                  <a:pt x="455" y="726"/>
                  <a:pt x="455" y="726"/>
                  <a:pt x="455" y="726"/>
                </a:cubicBezTo>
                <a:cubicBezTo>
                  <a:pt x="482" y="726"/>
                  <a:pt x="504" y="704"/>
                  <a:pt x="504" y="677"/>
                </a:cubicBezTo>
                <a:cubicBezTo>
                  <a:pt x="504" y="667"/>
                  <a:pt x="504" y="667"/>
                  <a:pt x="504" y="667"/>
                </a:cubicBezTo>
                <a:cubicBezTo>
                  <a:pt x="504" y="640"/>
                  <a:pt x="526" y="618"/>
                  <a:pt x="553" y="618"/>
                </a:cubicBezTo>
                <a:cubicBezTo>
                  <a:pt x="570" y="618"/>
                  <a:pt x="570" y="618"/>
                  <a:pt x="570" y="618"/>
                </a:cubicBezTo>
                <a:cubicBezTo>
                  <a:pt x="583" y="618"/>
                  <a:pt x="596" y="613"/>
                  <a:pt x="605" y="603"/>
                </a:cubicBezTo>
                <a:cubicBezTo>
                  <a:pt x="614" y="594"/>
                  <a:pt x="619" y="582"/>
                  <a:pt x="619" y="569"/>
                </a:cubicBezTo>
                <a:cubicBezTo>
                  <a:pt x="619" y="491"/>
                  <a:pt x="619" y="491"/>
                  <a:pt x="619" y="491"/>
                </a:cubicBezTo>
                <a:cubicBezTo>
                  <a:pt x="619" y="464"/>
                  <a:pt x="641" y="442"/>
                  <a:pt x="668" y="442"/>
                </a:cubicBezTo>
                <a:cubicBezTo>
                  <a:pt x="1092" y="442"/>
                  <a:pt x="1570" y="441"/>
                  <a:pt x="1797" y="441"/>
                </a:cubicBezTo>
                <a:cubicBezTo>
                  <a:pt x="1863" y="441"/>
                  <a:pt x="1922" y="455"/>
                  <a:pt x="1927" y="4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443202" y="4044553"/>
            <a:ext cx="1377554" cy="663179"/>
          </a:xfrm>
          <a:custGeom>
            <a:avLst/>
            <a:gdLst>
              <a:gd name="T0" fmla="*/ 472 w 662"/>
              <a:gd name="T1" fmla="*/ 0 h 318"/>
              <a:gd name="T2" fmla="*/ 454 w 662"/>
              <a:gd name="T3" fmla="*/ 15 h 318"/>
              <a:gd name="T4" fmla="*/ 318 w 662"/>
              <a:gd name="T5" fmla="*/ 58 h 318"/>
              <a:gd name="T6" fmla="*/ 185 w 662"/>
              <a:gd name="T7" fmla="*/ 9 h 318"/>
              <a:gd name="T8" fmla="*/ 0 w 662"/>
              <a:gd name="T9" fmla="*/ 194 h 318"/>
              <a:gd name="T10" fmla="*/ 103 w 662"/>
              <a:gd name="T11" fmla="*/ 264 h 318"/>
              <a:gd name="T12" fmla="*/ 294 w 662"/>
              <a:gd name="T13" fmla="*/ 316 h 318"/>
              <a:gd name="T14" fmla="*/ 297 w 662"/>
              <a:gd name="T15" fmla="*/ 317 h 318"/>
              <a:gd name="T16" fmla="*/ 329 w 662"/>
              <a:gd name="T17" fmla="*/ 317 h 318"/>
              <a:gd name="T18" fmla="*/ 376 w 662"/>
              <a:gd name="T19" fmla="*/ 315 h 318"/>
              <a:gd name="T20" fmla="*/ 396 w 662"/>
              <a:gd name="T21" fmla="*/ 313 h 318"/>
              <a:gd name="T22" fmla="*/ 662 w 662"/>
              <a:gd name="T23" fmla="*/ 190 h 318"/>
              <a:gd name="T24" fmla="*/ 472 w 662"/>
              <a:gd name="T25" fmla="*/ 0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62" h="318">
                <a:moveTo>
                  <a:pt x="472" y="0"/>
                </a:moveTo>
                <a:cubicBezTo>
                  <a:pt x="467" y="6"/>
                  <a:pt x="461" y="11"/>
                  <a:pt x="454" y="15"/>
                </a:cubicBezTo>
                <a:cubicBezTo>
                  <a:pt x="416" y="44"/>
                  <a:pt x="372" y="57"/>
                  <a:pt x="318" y="58"/>
                </a:cubicBezTo>
                <a:cubicBezTo>
                  <a:pt x="269" y="56"/>
                  <a:pt x="223" y="41"/>
                  <a:pt x="185" y="9"/>
                </a:cubicBezTo>
                <a:cubicBezTo>
                  <a:pt x="0" y="194"/>
                  <a:pt x="0" y="194"/>
                  <a:pt x="0" y="194"/>
                </a:cubicBezTo>
                <a:cubicBezTo>
                  <a:pt x="30" y="221"/>
                  <a:pt x="65" y="244"/>
                  <a:pt x="103" y="264"/>
                </a:cubicBezTo>
                <a:cubicBezTo>
                  <a:pt x="163" y="295"/>
                  <a:pt x="226" y="312"/>
                  <a:pt x="294" y="316"/>
                </a:cubicBezTo>
                <a:cubicBezTo>
                  <a:pt x="295" y="316"/>
                  <a:pt x="296" y="316"/>
                  <a:pt x="297" y="317"/>
                </a:cubicBezTo>
                <a:cubicBezTo>
                  <a:pt x="299" y="317"/>
                  <a:pt x="313" y="317"/>
                  <a:pt x="329" y="317"/>
                </a:cubicBezTo>
                <a:cubicBezTo>
                  <a:pt x="344" y="318"/>
                  <a:pt x="365" y="316"/>
                  <a:pt x="376" y="315"/>
                </a:cubicBezTo>
                <a:cubicBezTo>
                  <a:pt x="383" y="314"/>
                  <a:pt x="390" y="314"/>
                  <a:pt x="396" y="313"/>
                </a:cubicBezTo>
                <a:cubicBezTo>
                  <a:pt x="498" y="299"/>
                  <a:pt x="587" y="258"/>
                  <a:pt x="662" y="190"/>
                </a:cubicBezTo>
                <a:lnTo>
                  <a:pt x="472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38565" y="3055144"/>
            <a:ext cx="695325" cy="1372791"/>
          </a:xfrm>
          <a:custGeom>
            <a:avLst/>
            <a:gdLst>
              <a:gd name="T0" fmla="*/ 332 w 334"/>
              <a:gd name="T1" fmla="*/ 286 h 658"/>
              <a:gd name="T2" fmla="*/ 329 w 334"/>
              <a:gd name="T3" fmla="*/ 267 h 658"/>
              <a:gd name="T4" fmla="*/ 232 w 334"/>
              <a:gd name="T5" fmla="*/ 46 h 658"/>
              <a:gd name="T6" fmla="*/ 190 w 334"/>
              <a:gd name="T7" fmla="*/ 0 h 658"/>
              <a:gd name="T8" fmla="*/ 5 w 334"/>
              <a:gd name="T9" fmla="*/ 185 h 658"/>
              <a:gd name="T10" fmla="*/ 58 w 334"/>
              <a:gd name="T11" fmla="*/ 287 h 658"/>
              <a:gd name="T12" fmla="*/ 0 w 334"/>
              <a:gd name="T13" fmla="*/ 469 h 658"/>
              <a:gd name="T14" fmla="*/ 190 w 334"/>
              <a:gd name="T15" fmla="*/ 658 h 658"/>
              <a:gd name="T16" fmla="*/ 193 w 334"/>
              <a:gd name="T17" fmla="*/ 655 h 658"/>
              <a:gd name="T18" fmla="*/ 325 w 334"/>
              <a:gd name="T19" fmla="*/ 419 h 658"/>
              <a:gd name="T20" fmla="*/ 333 w 334"/>
              <a:gd name="T21" fmla="*/ 364 h 658"/>
              <a:gd name="T22" fmla="*/ 333 w 334"/>
              <a:gd name="T23" fmla="*/ 360 h 658"/>
              <a:gd name="T24" fmla="*/ 334 w 334"/>
              <a:gd name="T25" fmla="*/ 330 h 658"/>
              <a:gd name="T26" fmla="*/ 332 w 334"/>
              <a:gd name="T27" fmla="*/ 286 h 6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4" h="658">
                <a:moveTo>
                  <a:pt x="332" y="286"/>
                </a:moveTo>
                <a:cubicBezTo>
                  <a:pt x="331" y="279"/>
                  <a:pt x="330" y="274"/>
                  <a:pt x="329" y="267"/>
                </a:cubicBezTo>
                <a:cubicBezTo>
                  <a:pt x="318" y="185"/>
                  <a:pt x="285" y="111"/>
                  <a:pt x="232" y="46"/>
                </a:cubicBezTo>
                <a:cubicBezTo>
                  <a:pt x="218" y="30"/>
                  <a:pt x="204" y="15"/>
                  <a:pt x="190" y="0"/>
                </a:cubicBezTo>
                <a:cubicBezTo>
                  <a:pt x="5" y="185"/>
                  <a:pt x="5" y="185"/>
                  <a:pt x="5" y="185"/>
                </a:cubicBezTo>
                <a:cubicBezTo>
                  <a:pt x="33" y="212"/>
                  <a:pt x="51" y="246"/>
                  <a:pt x="58" y="287"/>
                </a:cubicBezTo>
                <a:cubicBezTo>
                  <a:pt x="71" y="360"/>
                  <a:pt x="50" y="421"/>
                  <a:pt x="0" y="469"/>
                </a:cubicBezTo>
                <a:cubicBezTo>
                  <a:pt x="190" y="658"/>
                  <a:pt x="190" y="658"/>
                  <a:pt x="190" y="658"/>
                </a:cubicBezTo>
                <a:cubicBezTo>
                  <a:pt x="191" y="657"/>
                  <a:pt x="192" y="656"/>
                  <a:pt x="193" y="655"/>
                </a:cubicBezTo>
                <a:cubicBezTo>
                  <a:pt x="261" y="590"/>
                  <a:pt x="306" y="512"/>
                  <a:pt x="325" y="419"/>
                </a:cubicBezTo>
                <a:cubicBezTo>
                  <a:pt x="329" y="401"/>
                  <a:pt x="330" y="382"/>
                  <a:pt x="333" y="364"/>
                </a:cubicBezTo>
                <a:cubicBezTo>
                  <a:pt x="333" y="363"/>
                  <a:pt x="333" y="362"/>
                  <a:pt x="333" y="360"/>
                </a:cubicBezTo>
                <a:cubicBezTo>
                  <a:pt x="334" y="359"/>
                  <a:pt x="334" y="345"/>
                  <a:pt x="334" y="330"/>
                </a:cubicBezTo>
                <a:cubicBezTo>
                  <a:pt x="334" y="316"/>
                  <a:pt x="333" y="296"/>
                  <a:pt x="332" y="2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2" name="TextBox 11"/>
          <p:cNvSpPr txBox="1"/>
          <p:nvPr/>
        </p:nvSpPr>
        <p:spPr>
          <a:xfrm>
            <a:off x="1385702" y="2702581"/>
            <a:ext cx="301556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6000" b="1" dirty="0" smtClean="0">
                <a:solidFill>
                  <a:schemeClr val="accent1"/>
                </a:solidFill>
                <a:latin typeface="+mj-lt"/>
              </a:rPr>
              <a:t>BAŞARI</a:t>
            </a:r>
            <a:endParaRPr lang="id-ID" sz="60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4" name="Group 24"/>
          <p:cNvGrpSpPr/>
          <p:nvPr/>
        </p:nvGrpSpPr>
        <p:grpSpPr>
          <a:xfrm rot="2700000">
            <a:off x="6038573" y="4266304"/>
            <a:ext cx="215926" cy="37628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26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6687218" y="3529014"/>
            <a:ext cx="312768" cy="356395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30" name="Freeform 5"/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6"/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9" name="28 Metin kutusu"/>
          <p:cNvSpPr txBox="1"/>
          <p:nvPr/>
        </p:nvSpPr>
        <p:spPr>
          <a:xfrm>
            <a:off x="1447799" y="676275"/>
            <a:ext cx="5133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TEKNİKLERİ</a:t>
            </a:r>
            <a:endParaRPr lang="tr-TR" sz="7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1657350" y="152400"/>
            <a:ext cx="4895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VERİMLİ ÇALIŞMA</a:t>
            </a:r>
            <a:endParaRPr lang="tr-T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3" name="Group 42"/>
          <p:cNvGrpSpPr/>
          <p:nvPr/>
        </p:nvGrpSpPr>
        <p:grpSpPr>
          <a:xfrm>
            <a:off x="5947794" y="29454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3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7" name="36 Oval"/>
          <p:cNvSpPr/>
          <p:nvPr/>
        </p:nvSpPr>
        <p:spPr>
          <a:xfrm>
            <a:off x="2101932" y="4845133"/>
            <a:ext cx="4322617" cy="15734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7200" b="1" dirty="0" smtClean="0">
                <a:solidFill>
                  <a:schemeClr val="tx1"/>
                </a:solidFill>
              </a:rPr>
              <a:t>SUNU</a:t>
            </a:r>
            <a:endParaRPr lang="tr-TR" sz="7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22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Resim" descr="unnam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29585"/>
            <a:ext cx="9144000" cy="5625703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Farklı Öğrenme Yöntemleri Kullanın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3111358" y="2074221"/>
            <a:ext cx="990968" cy="1050015"/>
          </a:xfrm>
          <a:custGeom>
            <a:avLst/>
            <a:gdLst>
              <a:gd name="T0" fmla="*/ 134 w 150"/>
              <a:gd name="T1" fmla="*/ 55 h 159"/>
              <a:gd name="T2" fmla="*/ 136 w 150"/>
              <a:gd name="T3" fmla="*/ 55 h 159"/>
              <a:gd name="T4" fmla="*/ 147 w 150"/>
              <a:gd name="T5" fmla="*/ 34 h 159"/>
              <a:gd name="T6" fmla="*/ 127 w 150"/>
              <a:gd name="T7" fmla="*/ 23 h 159"/>
              <a:gd name="T8" fmla="*/ 125 w 150"/>
              <a:gd name="T9" fmla="*/ 23 h 159"/>
              <a:gd name="T10" fmla="*/ 124 w 150"/>
              <a:gd name="T11" fmla="*/ 21 h 159"/>
              <a:gd name="T12" fmla="*/ 118 w 150"/>
              <a:gd name="T13" fmla="*/ 0 h 159"/>
              <a:gd name="T14" fmla="*/ 56 w 150"/>
              <a:gd name="T15" fmla="*/ 36 h 159"/>
              <a:gd name="T16" fmla="*/ 0 w 150"/>
              <a:gd name="T17" fmla="*/ 147 h 159"/>
              <a:gd name="T18" fmla="*/ 95 w 150"/>
              <a:gd name="T19" fmla="*/ 159 h 159"/>
              <a:gd name="T20" fmla="*/ 131 w 150"/>
              <a:gd name="T21" fmla="*/ 91 h 159"/>
              <a:gd name="T22" fmla="*/ 142 w 150"/>
              <a:gd name="T23" fmla="*/ 83 h 159"/>
              <a:gd name="T24" fmla="*/ 134 w 150"/>
              <a:gd name="T25" fmla="*/ 5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0" h="159">
                <a:moveTo>
                  <a:pt x="134" y="55"/>
                </a:moveTo>
                <a:cubicBezTo>
                  <a:pt x="136" y="55"/>
                  <a:pt x="136" y="55"/>
                  <a:pt x="136" y="55"/>
                </a:cubicBezTo>
                <a:cubicBezTo>
                  <a:pt x="145" y="52"/>
                  <a:pt x="150" y="43"/>
                  <a:pt x="147" y="34"/>
                </a:cubicBezTo>
                <a:cubicBezTo>
                  <a:pt x="145" y="25"/>
                  <a:pt x="136" y="20"/>
                  <a:pt x="127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18" y="0"/>
                  <a:pt x="118" y="0"/>
                  <a:pt x="118" y="0"/>
                </a:cubicBezTo>
                <a:cubicBezTo>
                  <a:pt x="95" y="8"/>
                  <a:pt x="74" y="20"/>
                  <a:pt x="56" y="36"/>
                </a:cubicBezTo>
                <a:cubicBezTo>
                  <a:pt x="21" y="66"/>
                  <a:pt x="2" y="103"/>
                  <a:pt x="0" y="147"/>
                </a:cubicBezTo>
                <a:cubicBezTo>
                  <a:pt x="95" y="159"/>
                  <a:pt x="95" y="159"/>
                  <a:pt x="95" y="159"/>
                </a:cubicBezTo>
                <a:cubicBezTo>
                  <a:pt x="101" y="128"/>
                  <a:pt x="113" y="106"/>
                  <a:pt x="131" y="91"/>
                </a:cubicBezTo>
                <a:cubicBezTo>
                  <a:pt x="134" y="88"/>
                  <a:pt x="138" y="85"/>
                  <a:pt x="142" y="83"/>
                </a:cubicBezTo>
                <a:lnTo>
                  <a:pt x="134" y="5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3917482" y="2008756"/>
            <a:ext cx="1216888" cy="600743"/>
          </a:xfrm>
          <a:custGeom>
            <a:avLst/>
            <a:gdLst>
              <a:gd name="T0" fmla="*/ 6 w 184"/>
              <a:gd name="T1" fmla="*/ 29 h 91"/>
              <a:gd name="T2" fmla="*/ 29 w 184"/>
              <a:gd name="T3" fmla="*/ 43 h 91"/>
              <a:gd name="T4" fmla="*/ 17 w 184"/>
              <a:gd name="T5" fmla="*/ 68 h 91"/>
              <a:gd name="T6" fmla="*/ 23 w 184"/>
              <a:gd name="T7" fmla="*/ 91 h 91"/>
              <a:gd name="T8" fmla="*/ 75 w 184"/>
              <a:gd name="T9" fmla="*/ 78 h 91"/>
              <a:gd name="T10" fmla="*/ 124 w 184"/>
              <a:gd name="T11" fmla="*/ 89 h 91"/>
              <a:gd name="T12" fmla="*/ 143 w 184"/>
              <a:gd name="T13" fmla="*/ 69 h 91"/>
              <a:gd name="T14" fmla="*/ 145 w 184"/>
              <a:gd name="T15" fmla="*/ 70 h 91"/>
              <a:gd name="T16" fmla="*/ 157 w 184"/>
              <a:gd name="T17" fmla="*/ 75 h 91"/>
              <a:gd name="T18" fmla="*/ 168 w 184"/>
              <a:gd name="T19" fmla="*/ 70 h 91"/>
              <a:gd name="T20" fmla="*/ 173 w 184"/>
              <a:gd name="T21" fmla="*/ 58 h 91"/>
              <a:gd name="T22" fmla="*/ 168 w 184"/>
              <a:gd name="T23" fmla="*/ 46 h 91"/>
              <a:gd name="T24" fmla="*/ 166 w 184"/>
              <a:gd name="T25" fmla="*/ 45 h 91"/>
              <a:gd name="T26" fmla="*/ 168 w 184"/>
              <a:gd name="T27" fmla="*/ 43 h 91"/>
              <a:gd name="T28" fmla="*/ 184 w 184"/>
              <a:gd name="T29" fmla="*/ 26 h 91"/>
              <a:gd name="T30" fmla="*/ 70 w 184"/>
              <a:gd name="T31" fmla="*/ 0 h 91"/>
              <a:gd name="T32" fmla="*/ 0 w 184"/>
              <a:gd name="T33" fmla="*/ 9 h 91"/>
              <a:gd name="T34" fmla="*/ 6 w 184"/>
              <a:gd name="T35" fmla="*/ 29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4" h="91">
                <a:moveTo>
                  <a:pt x="6" y="29"/>
                </a:moveTo>
                <a:cubicBezTo>
                  <a:pt x="16" y="27"/>
                  <a:pt x="26" y="33"/>
                  <a:pt x="29" y="43"/>
                </a:cubicBezTo>
                <a:cubicBezTo>
                  <a:pt x="32" y="53"/>
                  <a:pt x="27" y="64"/>
                  <a:pt x="17" y="68"/>
                </a:cubicBezTo>
                <a:cubicBezTo>
                  <a:pt x="23" y="91"/>
                  <a:pt x="23" y="91"/>
                  <a:pt x="23" y="91"/>
                </a:cubicBezTo>
                <a:cubicBezTo>
                  <a:pt x="38" y="82"/>
                  <a:pt x="55" y="78"/>
                  <a:pt x="75" y="78"/>
                </a:cubicBezTo>
                <a:cubicBezTo>
                  <a:pt x="94" y="78"/>
                  <a:pt x="110" y="82"/>
                  <a:pt x="124" y="89"/>
                </a:cubicBezTo>
                <a:cubicBezTo>
                  <a:pt x="143" y="69"/>
                  <a:pt x="143" y="69"/>
                  <a:pt x="143" y="69"/>
                </a:cubicBezTo>
                <a:cubicBezTo>
                  <a:pt x="145" y="70"/>
                  <a:pt x="145" y="70"/>
                  <a:pt x="145" y="70"/>
                </a:cubicBezTo>
                <a:cubicBezTo>
                  <a:pt x="148" y="73"/>
                  <a:pt x="152" y="75"/>
                  <a:pt x="157" y="75"/>
                </a:cubicBezTo>
                <a:cubicBezTo>
                  <a:pt x="161" y="75"/>
                  <a:pt x="165" y="73"/>
                  <a:pt x="168" y="70"/>
                </a:cubicBezTo>
                <a:cubicBezTo>
                  <a:pt x="171" y="67"/>
                  <a:pt x="173" y="62"/>
                  <a:pt x="173" y="58"/>
                </a:cubicBezTo>
                <a:cubicBezTo>
                  <a:pt x="173" y="54"/>
                  <a:pt x="171" y="49"/>
                  <a:pt x="168" y="46"/>
                </a:cubicBezTo>
                <a:cubicBezTo>
                  <a:pt x="166" y="45"/>
                  <a:pt x="166" y="45"/>
                  <a:pt x="166" y="45"/>
                </a:cubicBezTo>
                <a:cubicBezTo>
                  <a:pt x="168" y="43"/>
                  <a:pt x="168" y="43"/>
                  <a:pt x="168" y="43"/>
                </a:cubicBezTo>
                <a:cubicBezTo>
                  <a:pt x="184" y="26"/>
                  <a:pt x="184" y="26"/>
                  <a:pt x="184" y="26"/>
                </a:cubicBezTo>
                <a:cubicBezTo>
                  <a:pt x="153" y="9"/>
                  <a:pt x="115" y="0"/>
                  <a:pt x="70" y="0"/>
                </a:cubicBezTo>
                <a:cubicBezTo>
                  <a:pt x="45" y="0"/>
                  <a:pt x="21" y="3"/>
                  <a:pt x="0" y="9"/>
                </a:cubicBezTo>
                <a:lnTo>
                  <a:pt x="6" y="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4756981" y="2193600"/>
            <a:ext cx="906248" cy="1180946"/>
          </a:xfrm>
          <a:custGeom>
            <a:avLst/>
            <a:gdLst>
              <a:gd name="T0" fmla="*/ 45 w 137"/>
              <a:gd name="T1" fmla="*/ 17 h 179"/>
              <a:gd name="T2" fmla="*/ 50 w 137"/>
              <a:gd name="T3" fmla="*/ 30 h 179"/>
              <a:gd name="T4" fmla="*/ 44 w 137"/>
              <a:gd name="T5" fmla="*/ 45 h 179"/>
              <a:gd name="T6" fmla="*/ 30 w 137"/>
              <a:gd name="T7" fmla="*/ 51 h 179"/>
              <a:gd name="T8" fmla="*/ 16 w 137"/>
              <a:gd name="T9" fmla="*/ 46 h 179"/>
              <a:gd name="T10" fmla="*/ 0 w 137"/>
              <a:gd name="T11" fmla="*/ 63 h 179"/>
              <a:gd name="T12" fmla="*/ 13 w 137"/>
              <a:gd name="T13" fmla="*/ 72 h 179"/>
              <a:gd name="T14" fmla="*/ 37 w 137"/>
              <a:gd name="T15" fmla="*/ 123 h 179"/>
              <a:gd name="T16" fmla="*/ 32 w 137"/>
              <a:gd name="T17" fmla="*/ 146 h 179"/>
              <a:gd name="T18" fmla="*/ 61 w 137"/>
              <a:gd name="T19" fmla="*/ 155 h 179"/>
              <a:gd name="T20" fmla="*/ 60 w 137"/>
              <a:gd name="T21" fmla="*/ 157 h 179"/>
              <a:gd name="T22" fmla="*/ 62 w 137"/>
              <a:gd name="T23" fmla="*/ 170 h 179"/>
              <a:gd name="T24" fmla="*/ 72 w 137"/>
              <a:gd name="T25" fmla="*/ 178 h 179"/>
              <a:gd name="T26" fmla="*/ 84 w 137"/>
              <a:gd name="T27" fmla="*/ 176 h 179"/>
              <a:gd name="T28" fmla="*/ 92 w 137"/>
              <a:gd name="T29" fmla="*/ 167 h 179"/>
              <a:gd name="T30" fmla="*/ 93 w 137"/>
              <a:gd name="T31" fmla="*/ 165 h 179"/>
              <a:gd name="T32" fmla="*/ 95 w 137"/>
              <a:gd name="T33" fmla="*/ 165 h 179"/>
              <a:gd name="T34" fmla="*/ 127 w 137"/>
              <a:gd name="T35" fmla="*/ 175 h 179"/>
              <a:gd name="T36" fmla="*/ 137 w 137"/>
              <a:gd name="T37" fmla="*/ 126 h 179"/>
              <a:gd name="T38" fmla="*/ 85 w 137"/>
              <a:gd name="T39" fmla="*/ 18 h 179"/>
              <a:gd name="T40" fmla="*/ 61 w 137"/>
              <a:gd name="T41" fmla="*/ 0 h 179"/>
              <a:gd name="T42" fmla="*/ 45 w 137"/>
              <a:gd name="T43" fmla="*/ 17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79">
                <a:moveTo>
                  <a:pt x="45" y="17"/>
                </a:moveTo>
                <a:cubicBezTo>
                  <a:pt x="48" y="21"/>
                  <a:pt x="50" y="25"/>
                  <a:pt x="50" y="30"/>
                </a:cubicBezTo>
                <a:cubicBezTo>
                  <a:pt x="50" y="35"/>
                  <a:pt x="48" y="41"/>
                  <a:pt x="44" y="45"/>
                </a:cubicBezTo>
                <a:cubicBezTo>
                  <a:pt x="40" y="49"/>
                  <a:pt x="35" y="51"/>
                  <a:pt x="30" y="51"/>
                </a:cubicBezTo>
                <a:cubicBezTo>
                  <a:pt x="25" y="51"/>
                  <a:pt x="20" y="49"/>
                  <a:pt x="16" y="46"/>
                </a:cubicBezTo>
                <a:cubicBezTo>
                  <a:pt x="0" y="63"/>
                  <a:pt x="0" y="63"/>
                  <a:pt x="0" y="63"/>
                </a:cubicBezTo>
                <a:cubicBezTo>
                  <a:pt x="5" y="66"/>
                  <a:pt x="9" y="68"/>
                  <a:pt x="13" y="72"/>
                </a:cubicBezTo>
                <a:cubicBezTo>
                  <a:pt x="29" y="86"/>
                  <a:pt x="37" y="103"/>
                  <a:pt x="37" y="123"/>
                </a:cubicBezTo>
                <a:cubicBezTo>
                  <a:pt x="37" y="132"/>
                  <a:pt x="35" y="139"/>
                  <a:pt x="32" y="146"/>
                </a:cubicBezTo>
                <a:cubicBezTo>
                  <a:pt x="61" y="155"/>
                  <a:pt x="61" y="155"/>
                  <a:pt x="61" y="155"/>
                </a:cubicBezTo>
                <a:cubicBezTo>
                  <a:pt x="60" y="157"/>
                  <a:pt x="60" y="157"/>
                  <a:pt x="60" y="157"/>
                </a:cubicBezTo>
                <a:cubicBezTo>
                  <a:pt x="59" y="161"/>
                  <a:pt x="60" y="166"/>
                  <a:pt x="62" y="170"/>
                </a:cubicBezTo>
                <a:cubicBezTo>
                  <a:pt x="64" y="174"/>
                  <a:pt x="67" y="176"/>
                  <a:pt x="72" y="178"/>
                </a:cubicBezTo>
                <a:cubicBezTo>
                  <a:pt x="76" y="179"/>
                  <a:pt x="80" y="179"/>
                  <a:pt x="84" y="176"/>
                </a:cubicBezTo>
                <a:cubicBezTo>
                  <a:pt x="88" y="174"/>
                  <a:pt x="91" y="171"/>
                  <a:pt x="92" y="167"/>
                </a:cubicBezTo>
                <a:cubicBezTo>
                  <a:pt x="93" y="165"/>
                  <a:pt x="93" y="165"/>
                  <a:pt x="93" y="165"/>
                </a:cubicBezTo>
                <a:cubicBezTo>
                  <a:pt x="95" y="165"/>
                  <a:pt x="95" y="165"/>
                  <a:pt x="95" y="165"/>
                </a:cubicBezTo>
                <a:cubicBezTo>
                  <a:pt x="127" y="175"/>
                  <a:pt x="127" y="175"/>
                  <a:pt x="127" y="175"/>
                </a:cubicBezTo>
                <a:cubicBezTo>
                  <a:pt x="134" y="159"/>
                  <a:pt x="137" y="143"/>
                  <a:pt x="137" y="126"/>
                </a:cubicBezTo>
                <a:cubicBezTo>
                  <a:pt x="137" y="85"/>
                  <a:pt x="120" y="49"/>
                  <a:pt x="85" y="18"/>
                </a:cubicBezTo>
                <a:cubicBezTo>
                  <a:pt x="77" y="12"/>
                  <a:pt x="69" y="6"/>
                  <a:pt x="61" y="0"/>
                </a:cubicBezTo>
                <a:lnTo>
                  <a:pt x="45" y="1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446341" y="3183284"/>
            <a:ext cx="1137302" cy="818960"/>
          </a:xfrm>
          <a:custGeom>
            <a:avLst/>
            <a:gdLst>
              <a:gd name="T0" fmla="*/ 142 w 172"/>
              <a:gd name="T1" fmla="*/ 20 h 124"/>
              <a:gd name="T2" fmla="*/ 133 w 172"/>
              <a:gd name="T3" fmla="*/ 30 h 124"/>
              <a:gd name="T4" fmla="*/ 123 w 172"/>
              <a:gd name="T5" fmla="*/ 32 h 124"/>
              <a:gd name="T6" fmla="*/ 117 w 172"/>
              <a:gd name="T7" fmla="*/ 32 h 124"/>
              <a:gd name="T8" fmla="*/ 105 w 172"/>
              <a:gd name="T9" fmla="*/ 22 h 124"/>
              <a:gd name="T10" fmla="*/ 103 w 172"/>
              <a:gd name="T11" fmla="*/ 8 h 124"/>
              <a:gd name="T12" fmla="*/ 78 w 172"/>
              <a:gd name="T13" fmla="*/ 0 h 124"/>
              <a:gd name="T14" fmla="*/ 70 w 172"/>
              <a:gd name="T15" fmla="*/ 13 h 124"/>
              <a:gd name="T16" fmla="*/ 16 w 172"/>
              <a:gd name="T17" fmla="*/ 61 h 124"/>
              <a:gd name="T18" fmla="*/ 0 w 172"/>
              <a:gd name="T19" fmla="*/ 75 h 124"/>
              <a:gd name="T20" fmla="*/ 26 w 172"/>
              <a:gd name="T21" fmla="*/ 91 h 124"/>
              <a:gd name="T22" fmla="*/ 25 w 172"/>
              <a:gd name="T23" fmla="*/ 92 h 124"/>
              <a:gd name="T24" fmla="*/ 23 w 172"/>
              <a:gd name="T25" fmla="*/ 105 h 124"/>
              <a:gd name="T26" fmla="*/ 31 w 172"/>
              <a:gd name="T27" fmla="*/ 115 h 124"/>
              <a:gd name="T28" fmla="*/ 43 w 172"/>
              <a:gd name="T29" fmla="*/ 117 h 124"/>
              <a:gd name="T30" fmla="*/ 54 w 172"/>
              <a:gd name="T31" fmla="*/ 109 h 124"/>
              <a:gd name="T32" fmla="*/ 55 w 172"/>
              <a:gd name="T33" fmla="*/ 107 h 124"/>
              <a:gd name="T34" fmla="*/ 56 w 172"/>
              <a:gd name="T35" fmla="*/ 108 h 124"/>
              <a:gd name="T36" fmla="*/ 83 w 172"/>
              <a:gd name="T37" fmla="*/ 124 h 124"/>
              <a:gd name="T38" fmla="*/ 165 w 172"/>
              <a:gd name="T39" fmla="*/ 41 h 124"/>
              <a:gd name="T40" fmla="*/ 172 w 172"/>
              <a:gd name="T41" fmla="*/ 28 h 124"/>
              <a:gd name="T42" fmla="*/ 142 w 172"/>
              <a:gd name="T43" fmla="*/ 2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2" h="124">
                <a:moveTo>
                  <a:pt x="142" y="20"/>
                </a:moveTo>
                <a:cubicBezTo>
                  <a:pt x="141" y="24"/>
                  <a:pt x="137" y="28"/>
                  <a:pt x="133" y="30"/>
                </a:cubicBezTo>
                <a:cubicBezTo>
                  <a:pt x="130" y="32"/>
                  <a:pt x="127" y="32"/>
                  <a:pt x="123" y="32"/>
                </a:cubicBezTo>
                <a:cubicBezTo>
                  <a:pt x="121" y="32"/>
                  <a:pt x="119" y="32"/>
                  <a:pt x="117" y="32"/>
                </a:cubicBezTo>
                <a:cubicBezTo>
                  <a:pt x="112" y="30"/>
                  <a:pt x="108" y="26"/>
                  <a:pt x="105" y="22"/>
                </a:cubicBezTo>
                <a:cubicBezTo>
                  <a:pt x="103" y="17"/>
                  <a:pt x="102" y="13"/>
                  <a:pt x="103" y="8"/>
                </a:cubicBezTo>
                <a:cubicBezTo>
                  <a:pt x="78" y="0"/>
                  <a:pt x="78" y="0"/>
                  <a:pt x="78" y="0"/>
                </a:cubicBezTo>
                <a:cubicBezTo>
                  <a:pt x="76" y="5"/>
                  <a:pt x="73" y="9"/>
                  <a:pt x="70" y="13"/>
                </a:cubicBezTo>
                <a:cubicBezTo>
                  <a:pt x="64" y="21"/>
                  <a:pt x="46" y="37"/>
                  <a:pt x="16" y="61"/>
                </a:cubicBezTo>
                <a:cubicBezTo>
                  <a:pt x="10" y="66"/>
                  <a:pt x="5" y="71"/>
                  <a:pt x="0" y="75"/>
                </a:cubicBezTo>
                <a:cubicBezTo>
                  <a:pt x="26" y="91"/>
                  <a:pt x="26" y="91"/>
                  <a:pt x="26" y="91"/>
                </a:cubicBezTo>
                <a:cubicBezTo>
                  <a:pt x="25" y="92"/>
                  <a:pt x="25" y="92"/>
                  <a:pt x="25" y="92"/>
                </a:cubicBezTo>
                <a:cubicBezTo>
                  <a:pt x="23" y="96"/>
                  <a:pt x="22" y="101"/>
                  <a:pt x="23" y="105"/>
                </a:cubicBezTo>
                <a:cubicBezTo>
                  <a:pt x="24" y="109"/>
                  <a:pt x="27" y="113"/>
                  <a:pt x="31" y="115"/>
                </a:cubicBezTo>
                <a:cubicBezTo>
                  <a:pt x="35" y="117"/>
                  <a:pt x="39" y="118"/>
                  <a:pt x="43" y="117"/>
                </a:cubicBezTo>
                <a:cubicBezTo>
                  <a:pt x="48" y="116"/>
                  <a:pt x="51" y="113"/>
                  <a:pt x="54" y="109"/>
                </a:cubicBezTo>
                <a:cubicBezTo>
                  <a:pt x="55" y="107"/>
                  <a:pt x="55" y="107"/>
                  <a:pt x="55" y="10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83" y="124"/>
                  <a:pt x="83" y="124"/>
                  <a:pt x="83" y="124"/>
                </a:cubicBezTo>
                <a:cubicBezTo>
                  <a:pt x="125" y="89"/>
                  <a:pt x="152" y="61"/>
                  <a:pt x="165" y="41"/>
                </a:cubicBezTo>
                <a:cubicBezTo>
                  <a:pt x="168" y="37"/>
                  <a:pt x="170" y="33"/>
                  <a:pt x="172" y="28"/>
                </a:cubicBezTo>
                <a:lnTo>
                  <a:pt x="142" y="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56115" y="4918761"/>
            <a:ext cx="641819" cy="61357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056115" y="3698022"/>
            <a:ext cx="919085" cy="983266"/>
          </a:xfrm>
          <a:custGeom>
            <a:avLst/>
            <a:gdLst>
              <a:gd name="T0" fmla="*/ 115 w 139"/>
              <a:gd name="T1" fmla="*/ 35 h 149"/>
              <a:gd name="T2" fmla="*/ 104 w 139"/>
              <a:gd name="T3" fmla="*/ 43 h 149"/>
              <a:gd name="T4" fmla="*/ 88 w 139"/>
              <a:gd name="T5" fmla="*/ 40 h 149"/>
              <a:gd name="T6" fmla="*/ 78 w 139"/>
              <a:gd name="T7" fmla="*/ 28 h 149"/>
              <a:gd name="T8" fmla="*/ 80 w 139"/>
              <a:gd name="T9" fmla="*/ 14 h 149"/>
              <a:gd name="T10" fmla="*/ 56 w 139"/>
              <a:gd name="T11" fmla="*/ 0 h 149"/>
              <a:gd name="T12" fmla="*/ 15 w 139"/>
              <a:gd name="T13" fmla="*/ 49 h 149"/>
              <a:gd name="T14" fmla="*/ 0 w 139"/>
              <a:gd name="T15" fmla="*/ 124 h 149"/>
              <a:gd name="T16" fmla="*/ 0 w 139"/>
              <a:gd name="T17" fmla="*/ 149 h 149"/>
              <a:gd name="T18" fmla="*/ 94 w 139"/>
              <a:gd name="T19" fmla="*/ 149 h 149"/>
              <a:gd name="T20" fmla="*/ 101 w 139"/>
              <a:gd name="T21" fmla="*/ 90 h 149"/>
              <a:gd name="T22" fmla="*/ 139 w 139"/>
              <a:gd name="T23" fmla="*/ 48 h 149"/>
              <a:gd name="T24" fmla="*/ 115 w 139"/>
              <a:gd name="T25" fmla="*/ 35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9" h="149">
                <a:moveTo>
                  <a:pt x="115" y="35"/>
                </a:moveTo>
                <a:cubicBezTo>
                  <a:pt x="112" y="39"/>
                  <a:pt x="108" y="41"/>
                  <a:pt x="104" y="43"/>
                </a:cubicBezTo>
                <a:cubicBezTo>
                  <a:pt x="98" y="44"/>
                  <a:pt x="93" y="43"/>
                  <a:pt x="88" y="40"/>
                </a:cubicBezTo>
                <a:cubicBezTo>
                  <a:pt x="83" y="38"/>
                  <a:pt x="80" y="33"/>
                  <a:pt x="78" y="28"/>
                </a:cubicBezTo>
                <a:cubicBezTo>
                  <a:pt x="77" y="23"/>
                  <a:pt x="78" y="18"/>
                  <a:pt x="80" y="14"/>
                </a:cubicBezTo>
                <a:cubicBezTo>
                  <a:pt x="56" y="0"/>
                  <a:pt x="56" y="0"/>
                  <a:pt x="56" y="0"/>
                </a:cubicBezTo>
                <a:cubicBezTo>
                  <a:pt x="36" y="18"/>
                  <a:pt x="22" y="34"/>
                  <a:pt x="15" y="49"/>
                </a:cubicBezTo>
                <a:cubicBezTo>
                  <a:pt x="5" y="69"/>
                  <a:pt x="0" y="94"/>
                  <a:pt x="0" y="124"/>
                </a:cubicBezTo>
                <a:cubicBezTo>
                  <a:pt x="0" y="127"/>
                  <a:pt x="0" y="135"/>
                  <a:pt x="0" y="149"/>
                </a:cubicBezTo>
                <a:cubicBezTo>
                  <a:pt x="94" y="149"/>
                  <a:pt x="94" y="149"/>
                  <a:pt x="94" y="149"/>
                </a:cubicBezTo>
                <a:cubicBezTo>
                  <a:pt x="93" y="120"/>
                  <a:pt x="96" y="101"/>
                  <a:pt x="101" y="90"/>
                </a:cubicBezTo>
                <a:cubicBezTo>
                  <a:pt x="106" y="79"/>
                  <a:pt x="119" y="65"/>
                  <a:pt x="139" y="48"/>
                </a:cubicBezTo>
                <a:lnTo>
                  <a:pt x="115" y="3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76015" y="27646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76015" y="35185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576015" y="4332471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TextBox 17"/>
          <p:cNvSpPr txBox="1"/>
          <p:nvPr/>
        </p:nvSpPr>
        <p:spPr>
          <a:xfrm>
            <a:off x="747206" y="2657197"/>
            <a:ext cx="20810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Konuya Çalıştıktan </a:t>
            </a:r>
          </a:p>
          <a:p>
            <a:r>
              <a:rPr lang="tr-TR" sz="16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Sonra Çözün</a:t>
            </a:r>
            <a:endParaRPr lang="id-ID" sz="16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99078" y="3415130"/>
            <a:ext cx="31710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Yapmadığınız Soruları Arkadaş</a:t>
            </a:r>
          </a:p>
          <a:p>
            <a:r>
              <a:rPr lang="tr-TR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veya Öğretmeninize Sorun</a:t>
            </a:r>
            <a:endParaRPr lang="id-ID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47206" y="4240801"/>
            <a:ext cx="27879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Bazen Sınavda Olduğu Gibi</a:t>
            </a:r>
          </a:p>
          <a:p>
            <a:r>
              <a:rPr lang="tr-TR" sz="1600" b="1" dirty="0" smtClean="0">
                <a:solidFill>
                  <a:srgbClr val="FF6600"/>
                </a:solidFill>
                <a:latin typeface="+mj-lt"/>
              </a:rPr>
              <a:t> Süre Tutarak Çözün</a:t>
            </a:r>
            <a:endParaRPr lang="id-ID" sz="16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5997825" y="2757373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5912951" y="3511272"/>
            <a:ext cx="135000" cy="135000"/>
          </a:xfrm>
          <a:prstGeom prst="ellipse">
            <a:avLst/>
          </a:prstGeom>
          <a:solidFill>
            <a:schemeClr val="accent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5931808" y="4325181"/>
            <a:ext cx="135000" cy="135000"/>
          </a:xfrm>
          <a:prstGeom prst="ellipse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6156659" y="2649907"/>
            <a:ext cx="2669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Farklı </a:t>
            </a:r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Kaynaklardan</a:t>
            </a:r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Çözün.</a:t>
            </a:r>
          </a:p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endParaRPr lang="id-ID" sz="16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48127" y="3407840"/>
            <a:ext cx="2920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Belirli Bir Süre Çalıştıktan </a:t>
            </a:r>
          </a:p>
          <a:p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Sonra Mola Verin.(40-50 </a:t>
            </a:r>
            <a:r>
              <a:rPr lang="tr-TR" sz="1400" b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.)  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8137" y="4233511"/>
            <a:ext cx="28603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Zorlandığınız Dersten Sonra 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Daha  Az Zorlandığınız Bir</a:t>
            </a:r>
          </a:p>
          <a:p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Dersten Çözün.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3402965" y="240030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B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4" name="TextBox 33"/>
          <p:cNvSpPr txBox="1">
            <a:spLocks noChangeAspect="1"/>
          </p:cNvSpPr>
          <p:nvPr/>
        </p:nvSpPr>
        <p:spPr>
          <a:xfrm>
            <a:off x="4299718" y="207401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5" name="TextBox 34"/>
          <p:cNvSpPr txBox="1">
            <a:spLocks noChangeAspect="1"/>
          </p:cNvSpPr>
          <p:nvPr/>
        </p:nvSpPr>
        <p:spPr>
          <a:xfrm>
            <a:off x="5118587" y="2562225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Ş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6" name="TextBox 35"/>
          <p:cNvSpPr txBox="1">
            <a:spLocks noChangeAspect="1"/>
          </p:cNvSpPr>
          <p:nvPr/>
        </p:nvSpPr>
        <p:spPr>
          <a:xfrm>
            <a:off x="4774285" y="3366407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A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7" name="TextBox 36"/>
          <p:cNvSpPr txBox="1">
            <a:spLocks noChangeAspect="1"/>
          </p:cNvSpPr>
          <p:nvPr/>
        </p:nvSpPr>
        <p:spPr>
          <a:xfrm>
            <a:off x="4232201" y="3997778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R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38" name="TextBox 37"/>
          <p:cNvSpPr txBox="1">
            <a:spLocks noChangeAspect="1"/>
          </p:cNvSpPr>
          <p:nvPr/>
        </p:nvSpPr>
        <p:spPr>
          <a:xfrm>
            <a:off x="4193400" y="5005210"/>
            <a:ext cx="351000" cy="351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1">
            <a:noAutofit/>
          </a:bodyPr>
          <a:lstStyle/>
          <a:p>
            <a:pPr algn="ctr"/>
            <a:r>
              <a:rPr lang="tr-TR" sz="5400" dirty="0" smtClean="0">
                <a:solidFill>
                  <a:schemeClr val="bg1"/>
                </a:solidFill>
                <a:ea typeface="Entypo" pitchFamily="2" charset="0"/>
              </a:rPr>
              <a:t>I</a:t>
            </a:r>
            <a:endParaRPr lang="ru-RU" sz="5400" dirty="0">
              <a:solidFill>
                <a:schemeClr val="bg1"/>
              </a:solidFill>
              <a:ea typeface="Entypo" pitchFamily="2" charset="0"/>
            </a:endParaRP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dirty="0" smtClean="0"/>
              <a:t>Test Çözün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1559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500"/>
                            </p:stCondLst>
                            <p:childTnLst>
                              <p:par>
                                <p:cTn id="74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0"/>
                            </p:stCondLst>
                            <p:childTnLst>
                              <p:par>
                                <p:cTn id="81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500"/>
                            </p:stCondLst>
                            <p:childTnLst>
                              <p:par>
                                <p:cTn id="88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39" presetClass="entr" presetSubtype="0" ac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39" presetClass="entr" presetSubtype="0" ac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  <p:bldP spid="17" grpId="0" animBg="1"/>
      <p:bldP spid="18" grpId="0"/>
      <p:bldP spid="20" grpId="1"/>
      <p:bldP spid="22" grpId="1"/>
      <p:bldP spid="24" grpId="0" animBg="1"/>
      <p:bldP spid="25" grpId="0" animBg="1"/>
      <p:bldP spid="26" grpId="0" animBg="1"/>
      <p:bldP spid="27" grpId="1"/>
      <p:bldP spid="29" grpId="1"/>
      <p:bldP spid="29" grpId="2"/>
      <p:bldP spid="3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 noEditPoints="1"/>
          </p:cNvSpPr>
          <p:nvPr/>
        </p:nvSpPr>
        <p:spPr bwMode="auto">
          <a:xfrm flipH="1">
            <a:off x="417052" y="2019301"/>
            <a:ext cx="3705089" cy="4229100"/>
          </a:xfrm>
          <a:custGeom>
            <a:avLst/>
            <a:gdLst>
              <a:gd name="T0" fmla="*/ 414 w 1311"/>
              <a:gd name="T1" fmla="*/ 1398 h 1497"/>
              <a:gd name="T2" fmla="*/ 405 w 1311"/>
              <a:gd name="T3" fmla="*/ 1266 h 1497"/>
              <a:gd name="T4" fmla="*/ 274 w 1311"/>
              <a:gd name="T5" fmla="*/ 1289 h 1497"/>
              <a:gd name="T6" fmla="*/ 126 w 1311"/>
              <a:gd name="T7" fmla="*/ 1165 h 1497"/>
              <a:gd name="T8" fmla="*/ 126 w 1311"/>
              <a:gd name="T9" fmla="*/ 1104 h 1497"/>
              <a:gd name="T10" fmla="*/ 126 w 1311"/>
              <a:gd name="T11" fmla="*/ 1087 h 1497"/>
              <a:gd name="T12" fmla="*/ 83 w 1311"/>
              <a:gd name="T13" fmla="*/ 986 h 1497"/>
              <a:gd name="T14" fmla="*/ 81 w 1311"/>
              <a:gd name="T15" fmla="*/ 977 h 1497"/>
              <a:gd name="T16" fmla="*/ 61 w 1311"/>
              <a:gd name="T17" fmla="*/ 907 h 1497"/>
              <a:gd name="T18" fmla="*/ 55 w 1311"/>
              <a:gd name="T19" fmla="*/ 895 h 1497"/>
              <a:gd name="T20" fmla="*/ 21 w 1311"/>
              <a:gd name="T21" fmla="*/ 744 h 1497"/>
              <a:gd name="T22" fmla="*/ 63 w 1311"/>
              <a:gd name="T23" fmla="*/ 684 h 1497"/>
              <a:gd name="T24" fmla="*/ 114 w 1311"/>
              <a:gd name="T25" fmla="*/ 605 h 1497"/>
              <a:gd name="T26" fmla="*/ 118 w 1311"/>
              <a:gd name="T27" fmla="*/ 589 h 1497"/>
              <a:gd name="T28" fmla="*/ 117 w 1311"/>
              <a:gd name="T29" fmla="*/ 586 h 1497"/>
              <a:gd name="T30" fmla="*/ 110 w 1311"/>
              <a:gd name="T31" fmla="*/ 554 h 1497"/>
              <a:gd name="T32" fmla="*/ 199 w 1311"/>
              <a:gd name="T33" fmla="*/ 220 h 1497"/>
              <a:gd name="T34" fmla="*/ 709 w 1311"/>
              <a:gd name="T35" fmla="*/ 0 h 1497"/>
              <a:gd name="T36" fmla="*/ 1178 w 1311"/>
              <a:gd name="T37" fmla="*/ 196 h 1497"/>
              <a:gd name="T38" fmla="*/ 1295 w 1311"/>
              <a:gd name="T39" fmla="*/ 694 h 1497"/>
              <a:gd name="T40" fmla="*/ 1106 w 1311"/>
              <a:gd name="T41" fmla="*/ 1062 h 1497"/>
              <a:gd name="T42" fmla="*/ 1141 w 1311"/>
              <a:gd name="T43" fmla="*/ 1374 h 1497"/>
              <a:gd name="T44" fmla="*/ 1037 w 1311"/>
              <a:gd name="T45" fmla="*/ 1497 h 1497"/>
              <a:gd name="T46" fmla="*/ 429 w 1311"/>
              <a:gd name="T47" fmla="*/ 1199 h 1497"/>
              <a:gd name="T48" fmla="*/ 458 w 1311"/>
              <a:gd name="T49" fmla="*/ 1220 h 1497"/>
              <a:gd name="T50" fmla="*/ 519 w 1311"/>
              <a:gd name="T51" fmla="*/ 1441 h 1497"/>
              <a:gd name="T52" fmla="*/ 1074 w 1311"/>
              <a:gd name="T53" fmla="*/ 1423 h 1497"/>
              <a:gd name="T54" fmla="*/ 1038 w 1311"/>
              <a:gd name="T55" fmla="*/ 1118 h 1497"/>
              <a:gd name="T56" fmla="*/ 1239 w 1311"/>
              <a:gd name="T57" fmla="*/ 686 h 1497"/>
              <a:gd name="T58" fmla="*/ 709 w 1311"/>
              <a:gd name="T59" fmla="*/ 56 h 1497"/>
              <a:gd name="T60" fmla="*/ 165 w 1311"/>
              <a:gd name="T61" fmla="*/ 542 h 1497"/>
              <a:gd name="T62" fmla="*/ 172 w 1311"/>
              <a:gd name="T63" fmla="*/ 571 h 1497"/>
              <a:gd name="T64" fmla="*/ 165 w 1311"/>
              <a:gd name="T65" fmla="*/ 630 h 1497"/>
              <a:gd name="T66" fmla="*/ 70 w 1311"/>
              <a:gd name="T67" fmla="*/ 773 h 1497"/>
              <a:gd name="T68" fmla="*/ 63 w 1311"/>
              <a:gd name="T69" fmla="*/ 818 h 1497"/>
              <a:gd name="T70" fmla="*/ 133 w 1311"/>
              <a:gd name="T71" fmla="*/ 869 h 1497"/>
              <a:gd name="T72" fmla="*/ 122 w 1311"/>
              <a:gd name="T73" fmla="*/ 936 h 1497"/>
              <a:gd name="T74" fmla="*/ 154 w 1311"/>
              <a:gd name="T75" fmla="*/ 960 h 1497"/>
              <a:gd name="T76" fmla="*/ 148 w 1311"/>
              <a:gd name="T77" fmla="*/ 1021 h 1497"/>
              <a:gd name="T78" fmla="*/ 182 w 1311"/>
              <a:gd name="T79" fmla="*/ 1108 h 1497"/>
              <a:gd name="T80" fmla="*/ 274 w 1311"/>
              <a:gd name="T81" fmla="*/ 1232 h 1497"/>
              <a:gd name="T82" fmla="*/ 429 w 1311"/>
              <a:gd name="T83" fmla="*/ 1199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311" h="1497">
                <a:moveTo>
                  <a:pt x="519" y="1497"/>
                </a:moveTo>
                <a:cubicBezTo>
                  <a:pt x="463" y="1497"/>
                  <a:pt x="417" y="1454"/>
                  <a:pt x="414" y="1398"/>
                </a:cubicBezTo>
                <a:cubicBezTo>
                  <a:pt x="412" y="1355"/>
                  <a:pt x="410" y="1317"/>
                  <a:pt x="406" y="1281"/>
                </a:cubicBezTo>
                <a:cubicBezTo>
                  <a:pt x="405" y="1266"/>
                  <a:pt x="405" y="1266"/>
                  <a:pt x="405" y="1266"/>
                </a:cubicBezTo>
                <a:cubicBezTo>
                  <a:pt x="391" y="1270"/>
                  <a:pt x="391" y="1270"/>
                  <a:pt x="391" y="1270"/>
                </a:cubicBezTo>
                <a:cubicBezTo>
                  <a:pt x="345" y="1283"/>
                  <a:pt x="307" y="1289"/>
                  <a:pt x="274" y="1289"/>
                </a:cubicBezTo>
                <a:cubicBezTo>
                  <a:pt x="226" y="1289"/>
                  <a:pt x="188" y="1275"/>
                  <a:pt x="161" y="1246"/>
                </a:cubicBezTo>
                <a:cubicBezTo>
                  <a:pt x="141" y="1225"/>
                  <a:pt x="129" y="1198"/>
                  <a:pt x="126" y="1165"/>
                </a:cubicBezTo>
                <a:cubicBezTo>
                  <a:pt x="123" y="1143"/>
                  <a:pt x="124" y="1122"/>
                  <a:pt x="125" y="1104"/>
                </a:cubicBezTo>
                <a:cubicBezTo>
                  <a:pt x="126" y="1104"/>
                  <a:pt x="126" y="1104"/>
                  <a:pt x="126" y="1104"/>
                </a:cubicBezTo>
                <a:cubicBezTo>
                  <a:pt x="126" y="1100"/>
                  <a:pt x="126" y="1096"/>
                  <a:pt x="126" y="1091"/>
                </a:cubicBezTo>
                <a:cubicBezTo>
                  <a:pt x="126" y="1087"/>
                  <a:pt x="126" y="1087"/>
                  <a:pt x="126" y="1087"/>
                </a:cubicBezTo>
                <a:cubicBezTo>
                  <a:pt x="103" y="1055"/>
                  <a:pt x="103" y="1055"/>
                  <a:pt x="103" y="1055"/>
                </a:cubicBezTo>
                <a:cubicBezTo>
                  <a:pt x="88" y="1035"/>
                  <a:pt x="81" y="1011"/>
                  <a:pt x="83" y="986"/>
                </a:cubicBezTo>
                <a:cubicBezTo>
                  <a:pt x="84" y="981"/>
                  <a:pt x="84" y="981"/>
                  <a:pt x="84" y="981"/>
                </a:cubicBezTo>
                <a:cubicBezTo>
                  <a:pt x="81" y="977"/>
                  <a:pt x="81" y="977"/>
                  <a:pt x="81" y="977"/>
                </a:cubicBezTo>
                <a:cubicBezTo>
                  <a:pt x="77" y="972"/>
                  <a:pt x="74" y="967"/>
                  <a:pt x="71" y="961"/>
                </a:cubicBezTo>
                <a:cubicBezTo>
                  <a:pt x="63" y="945"/>
                  <a:pt x="59" y="926"/>
                  <a:pt x="61" y="907"/>
                </a:cubicBezTo>
                <a:cubicBezTo>
                  <a:pt x="62" y="899"/>
                  <a:pt x="62" y="899"/>
                  <a:pt x="62" y="899"/>
                </a:cubicBezTo>
                <a:cubicBezTo>
                  <a:pt x="55" y="895"/>
                  <a:pt x="55" y="895"/>
                  <a:pt x="55" y="895"/>
                </a:cubicBezTo>
                <a:cubicBezTo>
                  <a:pt x="33" y="881"/>
                  <a:pt x="17" y="860"/>
                  <a:pt x="9" y="835"/>
                </a:cubicBezTo>
                <a:cubicBezTo>
                  <a:pt x="0" y="804"/>
                  <a:pt x="4" y="771"/>
                  <a:pt x="21" y="744"/>
                </a:cubicBezTo>
                <a:cubicBezTo>
                  <a:pt x="22" y="743"/>
                  <a:pt x="22" y="743"/>
                  <a:pt x="22" y="743"/>
                </a:cubicBezTo>
                <a:cubicBezTo>
                  <a:pt x="35" y="722"/>
                  <a:pt x="49" y="703"/>
                  <a:pt x="63" y="684"/>
                </a:cubicBezTo>
                <a:cubicBezTo>
                  <a:pt x="63" y="684"/>
                  <a:pt x="63" y="684"/>
                  <a:pt x="63" y="684"/>
                </a:cubicBezTo>
                <a:cubicBezTo>
                  <a:pt x="82" y="657"/>
                  <a:pt x="101" y="631"/>
                  <a:pt x="114" y="605"/>
                </a:cubicBezTo>
                <a:cubicBezTo>
                  <a:pt x="119" y="594"/>
                  <a:pt x="119" y="594"/>
                  <a:pt x="119" y="594"/>
                </a:cubicBezTo>
                <a:cubicBezTo>
                  <a:pt x="118" y="589"/>
                  <a:pt x="118" y="589"/>
                  <a:pt x="118" y="589"/>
                </a:cubicBezTo>
                <a:cubicBezTo>
                  <a:pt x="118" y="589"/>
                  <a:pt x="118" y="588"/>
                  <a:pt x="118" y="587"/>
                </a:cubicBezTo>
                <a:cubicBezTo>
                  <a:pt x="117" y="586"/>
                  <a:pt x="117" y="586"/>
                  <a:pt x="117" y="586"/>
                </a:cubicBezTo>
                <a:cubicBezTo>
                  <a:pt x="116" y="582"/>
                  <a:pt x="115" y="577"/>
                  <a:pt x="114" y="572"/>
                </a:cubicBezTo>
                <a:cubicBezTo>
                  <a:pt x="110" y="554"/>
                  <a:pt x="110" y="554"/>
                  <a:pt x="110" y="554"/>
                </a:cubicBezTo>
                <a:cubicBezTo>
                  <a:pt x="99" y="505"/>
                  <a:pt x="100" y="444"/>
                  <a:pt x="113" y="391"/>
                </a:cubicBezTo>
                <a:cubicBezTo>
                  <a:pt x="129" y="329"/>
                  <a:pt x="157" y="272"/>
                  <a:pt x="199" y="220"/>
                </a:cubicBezTo>
                <a:cubicBezTo>
                  <a:pt x="237" y="173"/>
                  <a:pt x="284" y="132"/>
                  <a:pt x="341" y="98"/>
                </a:cubicBezTo>
                <a:cubicBezTo>
                  <a:pt x="446" y="35"/>
                  <a:pt x="577" y="0"/>
                  <a:pt x="709" y="0"/>
                </a:cubicBezTo>
                <a:cubicBezTo>
                  <a:pt x="799" y="0"/>
                  <a:pt x="887" y="16"/>
                  <a:pt x="964" y="46"/>
                </a:cubicBezTo>
                <a:cubicBezTo>
                  <a:pt x="1050" y="80"/>
                  <a:pt x="1122" y="131"/>
                  <a:pt x="1178" y="196"/>
                </a:cubicBezTo>
                <a:cubicBezTo>
                  <a:pt x="1230" y="256"/>
                  <a:pt x="1266" y="328"/>
                  <a:pt x="1286" y="409"/>
                </a:cubicBezTo>
                <a:cubicBezTo>
                  <a:pt x="1308" y="495"/>
                  <a:pt x="1311" y="591"/>
                  <a:pt x="1295" y="694"/>
                </a:cubicBezTo>
                <a:cubicBezTo>
                  <a:pt x="1284" y="766"/>
                  <a:pt x="1260" y="834"/>
                  <a:pt x="1222" y="901"/>
                </a:cubicBezTo>
                <a:cubicBezTo>
                  <a:pt x="1187" y="964"/>
                  <a:pt x="1144" y="1017"/>
                  <a:pt x="1106" y="1062"/>
                </a:cubicBezTo>
                <a:cubicBezTo>
                  <a:pt x="1095" y="1075"/>
                  <a:pt x="1091" y="1092"/>
                  <a:pt x="1093" y="1108"/>
                </a:cubicBezTo>
                <a:cubicBezTo>
                  <a:pt x="1141" y="1374"/>
                  <a:pt x="1141" y="1374"/>
                  <a:pt x="1141" y="1374"/>
                </a:cubicBezTo>
                <a:cubicBezTo>
                  <a:pt x="1146" y="1404"/>
                  <a:pt x="1138" y="1436"/>
                  <a:pt x="1118" y="1460"/>
                </a:cubicBezTo>
                <a:cubicBezTo>
                  <a:pt x="1098" y="1484"/>
                  <a:pt x="1069" y="1497"/>
                  <a:pt x="1037" y="1497"/>
                </a:cubicBezTo>
                <a:lnTo>
                  <a:pt x="519" y="1497"/>
                </a:lnTo>
                <a:close/>
                <a:moveTo>
                  <a:pt x="429" y="1199"/>
                </a:moveTo>
                <a:cubicBezTo>
                  <a:pt x="444" y="1199"/>
                  <a:pt x="457" y="1212"/>
                  <a:pt x="458" y="1219"/>
                </a:cubicBezTo>
                <a:cubicBezTo>
                  <a:pt x="458" y="1220"/>
                  <a:pt x="458" y="1220"/>
                  <a:pt x="458" y="1220"/>
                </a:cubicBezTo>
                <a:cubicBezTo>
                  <a:pt x="461" y="1252"/>
                  <a:pt x="466" y="1305"/>
                  <a:pt x="471" y="1395"/>
                </a:cubicBezTo>
                <a:cubicBezTo>
                  <a:pt x="472" y="1420"/>
                  <a:pt x="493" y="1441"/>
                  <a:pt x="519" y="1441"/>
                </a:cubicBezTo>
                <a:cubicBezTo>
                  <a:pt x="1037" y="1441"/>
                  <a:pt x="1037" y="1441"/>
                  <a:pt x="1037" y="1441"/>
                </a:cubicBezTo>
                <a:cubicBezTo>
                  <a:pt x="1052" y="1441"/>
                  <a:pt x="1065" y="1434"/>
                  <a:pt x="1074" y="1423"/>
                </a:cubicBezTo>
                <a:cubicBezTo>
                  <a:pt x="1084" y="1412"/>
                  <a:pt x="1087" y="1398"/>
                  <a:pt x="1085" y="1384"/>
                </a:cubicBezTo>
                <a:cubicBezTo>
                  <a:pt x="1038" y="1118"/>
                  <a:pt x="1038" y="1118"/>
                  <a:pt x="1038" y="1118"/>
                </a:cubicBezTo>
                <a:cubicBezTo>
                  <a:pt x="1032" y="1085"/>
                  <a:pt x="1041" y="1051"/>
                  <a:pt x="1063" y="1025"/>
                </a:cubicBezTo>
                <a:cubicBezTo>
                  <a:pt x="1136" y="938"/>
                  <a:pt x="1216" y="833"/>
                  <a:pt x="1239" y="686"/>
                </a:cubicBezTo>
                <a:cubicBezTo>
                  <a:pt x="1267" y="501"/>
                  <a:pt x="1231" y="345"/>
                  <a:pt x="1135" y="233"/>
                </a:cubicBezTo>
                <a:cubicBezTo>
                  <a:pt x="1038" y="121"/>
                  <a:pt x="883" y="56"/>
                  <a:pt x="709" y="56"/>
                </a:cubicBezTo>
                <a:cubicBezTo>
                  <a:pt x="491" y="56"/>
                  <a:pt x="228" y="166"/>
                  <a:pt x="168" y="405"/>
                </a:cubicBezTo>
                <a:cubicBezTo>
                  <a:pt x="157" y="449"/>
                  <a:pt x="156" y="501"/>
                  <a:pt x="165" y="542"/>
                </a:cubicBezTo>
                <a:cubicBezTo>
                  <a:pt x="169" y="560"/>
                  <a:pt x="169" y="560"/>
                  <a:pt x="169" y="560"/>
                </a:cubicBezTo>
                <a:cubicBezTo>
                  <a:pt x="170" y="563"/>
                  <a:pt x="171" y="567"/>
                  <a:pt x="172" y="571"/>
                </a:cubicBezTo>
                <a:cubicBezTo>
                  <a:pt x="176" y="584"/>
                  <a:pt x="180" y="600"/>
                  <a:pt x="176" y="608"/>
                </a:cubicBezTo>
                <a:cubicBezTo>
                  <a:pt x="165" y="630"/>
                  <a:pt x="165" y="630"/>
                  <a:pt x="165" y="630"/>
                </a:cubicBezTo>
                <a:cubicBezTo>
                  <a:pt x="150" y="661"/>
                  <a:pt x="129" y="690"/>
                  <a:pt x="109" y="717"/>
                </a:cubicBezTo>
                <a:cubicBezTo>
                  <a:pt x="96" y="735"/>
                  <a:pt x="82" y="754"/>
                  <a:pt x="70" y="773"/>
                </a:cubicBezTo>
                <a:cubicBezTo>
                  <a:pt x="69" y="775"/>
                  <a:pt x="69" y="775"/>
                  <a:pt x="69" y="775"/>
                </a:cubicBezTo>
                <a:cubicBezTo>
                  <a:pt x="61" y="788"/>
                  <a:pt x="59" y="803"/>
                  <a:pt x="63" y="818"/>
                </a:cubicBezTo>
                <a:cubicBezTo>
                  <a:pt x="68" y="833"/>
                  <a:pt x="78" y="845"/>
                  <a:pt x="92" y="851"/>
                </a:cubicBezTo>
                <a:cubicBezTo>
                  <a:pt x="133" y="869"/>
                  <a:pt x="133" y="869"/>
                  <a:pt x="133" y="869"/>
                </a:cubicBezTo>
                <a:cubicBezTo>
                  <a:pt x="120" y="900"/>
                  <a:pt x="120" y="900"/>
                  <a:pt x="120" y="900"/>
                </a:cubicBezTo>
                <a:cubicBezTo>
                  <a:pt x="116" y="912"/>
                  <a:pt x="116" y="925"/>
                  <a:pt x="122" y="936"/>
                </a:cubicBezTo>
                <a:cubicBezTo>
                  <a:pt x="127" y="948"/>
                  <a:pt x="137" y="956"/>
                  <a:pt x="149" y="959"/>
                </a:cubicBezTo>
                <a:cubicBezTo>
                  <a:pt x="154" y="960"/>
                  <a:pt x="154" y="960"/>
                  <a:pt x="154" y="960"/>
                </a:cubicBezTo>
                <a:cubicBezTo>
                  <a:pt x="147" y="971"/>
                  <a:pt x="147" y="971"/>
                  <a:pt x="147" y="971"/>
                </a:cubicBezTo>
                <a:cubicBezTo>
                  <a:pt x="137" y="986"/>
                  <a:pt x="137" y="1006"/>
                  <a:pt x="148" y="1021"/>
                </a:cubicBezTo>
                <a:cubicBezTo>
                  <a:pt x="180" y="1063"/>
                  <a:pt x="180" y="1063"/>
                  <a:pt x="180" y="1063"/>
                </a:cubicBezTo>
                <a:cubicBezTo>
                  <a:pt x="184" y="1070"/>
                  <a:pt x="183" y="1090"/>
                  <a:pt x="182" y="1108"/>
                </a:cubicBezTo>
                <a:cubicBezTo>
                  <a:pt x="180" y="1140"/>
                  <a:pt x="178" y="1181"/>
                  <a:pt x="202" y="1207"/>
                </a:cubicBezTo>
                <a:cubicBezTo>
                  <a:pt x="218" y="1224"/>
                  <a:pt x="242" y="1232"/>
                  <a:pt x="274" y="1232"/>
                </a:cubicBezTo>
                <a:cubicBezTo>
                  <a:pt x="311" y="1232"/>
                  <a:pt x="360" y="1222"/>
                  <a:pt x="422" y="1201"/>
                </a:cubicBezTo>
                <a:cubicBezTo>
                  <a:pt x="424" y="1200"/>
                  <a:pt x="426" y="1199"/>
                  <a:pt x="429" y="1199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 flipH="1">
            <a:off x="2008187" y="2333231"/>
            <a:ext cx="1535033" cy="1175745"/>
          </a:xfrm>
          <a:custGeom>
            <a:avLst/>
            <a:gdLst>
              <a:gd name="T0" fmla="*/ 5 w 543"/>
              <a:gd name="T1" fmla="*/ 416 h 416"/>
              <a:gd name="T2" fmla="*/ 151 w 543"/>
              <a:gd name="T3" fmla="*/ 397 h 416"/>
              <a:gd name="T4" fmla="*/ 173 w 543"/>
              <a:gd name="T5" fmla="*/ 339 h 416"/>
              <a:gd name="T6" fmla="*/ 234 w 543"/>
              <a:gd name="T7" fmla="*/ 305 h 416"/>
              <a:gd name="T8" fmla="*/ 302 w 543"/>
              <a:gd name="T9" fmla="*/ 322 h 416"/>
              <a:gd name="T10" fmla="*/ 339 w 543"/>
              <a:gd name="T11" fmla="*/ 372 h 416"/>
              <a:gd name="T12" fmla="*/ 491 w 543"/>
              <a:gd name="T13" fmla="*/ 352 h 416"/>
              <a:gd name="T14" fmla="*/ 469 w 543"/>
              <a:gd name="T15" fmla="*/ 188 h 416"/>
              <a:gd name="T16" fmla="*/ 477 w 543"/>
              <a:gd name="T17" fmla="*/ 186 h 416"/>
              <a:gd name="T18" fmla="*/ 538 w 543"/>
              <a:gd name="T19" fmla="*/ 99 h 416"/>
              <a:gd name="T20" fmla="*/ 456 w 543"/>
              <a:gd name="T21" fmla="*/ 29 h 416"/>
              <a:gd name="T22" fmla="*/ 448 w 543"/>
              <a:gd name="T23" fmla="*/ 30 h 416"/>
              <a:gd name="T24" fmla="*/ 445 w 543"/>
              <a:gd name="T25" fmla="*/ 3 h 416"/>
              <a:gd name="T26" fmla="*/ 411 w 543"/>
              <a:gd name="T27" fmla="*/ 0 h 416"/>
              <a:gd name="T28" fmla="*/ 310 w 543"/>
              <a:gd name="T29" fmla="*/ 35 h 416"/>
              <a:gd name="T30" fmla="*/ 300 w 543"/>
              <a:gd name="T31" fmla="*/ 35 h 416"/>
              <a:gd name="T32" fmla="*/ 177 w 543"/>
              <a:gd name="T33" fmla="*/ 91 h 416"/>
              <a:gd name="T34" fmla="*/ 69 w 543"/>
              <a:gd name="T35" fmla="*/ 217 h 416"/>
              <a:gd name="T36" fmla="*/ 27 w 543"/>
              <a:gd name="T37" fmla="*/ 278 h 416"/>
              <a:gd name="T38" fmla="*/ 28 w 543"/>
              <a:gd name="T39" fmla="*/ 287 h 416"/>
              <a:gd name="T40" fmla="*/ 0 w 543"/>
              <a:gd name="T41" fmla="*/ 377 h 416"/>
              <a:gd name="T42" fmla="*/ 5 w 543"/>
              <a:gd name="T4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43" h="416">
                <a:moveTo>
                  <a:pt x="5" y="416"/>
                </a:moveTo>
                <a:cubicBezTo>
                  <a:pt x="151" y="397"/>
                  <a:pt x="151" y="397"/>
                  <a:pt x="151" y="397"/>
                </a:cubicBezTo>
                <a:cubicBezTo>
                  <a:pt x="151" y="376"/>
                  <a:pt x="159" y="355"/>
                  <a:pt x="173" y="339"/>
                </a:cubicBezTo>
                <a:cubicBezTo>
                  <a:pt x="189" y="320"/>
                  <a:pt x="210" y="308"/>
                  <a:pt x="234" y="305"/>
                </a:cubicBezTo>
                <a:cubicBezTo>
                  <a:pt x="258" y="302"/>
                  <a:pt x="282" y="308"/>
                  <a:pt x="302" y="322"/>
                </a:cubicBezTo>
                <a:cubicBezTo>
                  <a:pt x="320" y="334"/>
                  <a:pt x="333" y="352"/>
                  <a:pt x="339" y="372"/>
                </a:cubicBezTo>
                <a:cubicBezTo>
                  <a:pt x="491" y="352"/>
                  <a:pt x="491" y="352"/>
                  <a:pt x="491" y="352"/>
                </a:cubicBezTo>
                <a:cubicBezTo>
                  <a:pt x="469" y="188"/>
                  <a:pt x="469" y="188"/>
                  <a:pt x="469" y="188"/>
                </a:cubicBezTo>
                <a:cubicBezTo>
                  <a:pt x="477" y="186"/>
                  <a:pt x="477" y="186"/>
                  <a:pt x="477" y="186"/>
                </a:cubicBezTo>
                <a:cubicBezTo>
                  <a:pt x="517" y="177"/>
                  <a:pt x="543" y="140"/>
                  <a:pt x="538" y="99"/>
                </a:cubicBezTo>
                <a:cubicBezTo>
                  <a:pt x="533" y="57"/>
                  <a:pt x="497" y="28"/>
                  <a:pt x="456" y="29"/>
                </a:cubicBezTo>
                <a:cubicBezTo>
                  <a:pt x="448" y="30"/>
                  <a:pt x="448" y="30"/>
                  <a:pt x="448" y="30"/>
                </a:cubicBezTo>
                <a:cubicBezTo>
                  <a:pt x="445" y="3"/>
                  <a:pt x="445" y="3"/>
                  <a:pt x="445" y="3"/>
                </a:cubicBezTo>
                <a:cubicBezTo>
                  <a:pt x="434" y="1"/>
                  <a:pt x="423" y="0"/>
                  <a:pt x="411" y="0"/>
                </a:cubicBezTo>
                <a:cubicBezTo>
                  <a:pt x="373" y="0"/>
                  <a:pt x="338" y="13"/>
                  <a:pt x="310" y="35"/>
                </a:cubicBezTo>
                <a:cubicBezTo>
                  <a:pt x="306" y="35"/>
                  <a:pt x="303" y="35"/>
                  <a:pt x="300" y="35"/>
                </a:cubicBezTo>
                <a:cubicBezTo>
                  <a:pt x="251" y="35"/>
                  <a:pt x="206" y="57"/>
                  <a:pt x="177" y="91"/>
                </a:cubicBezTo>
                <a:cubicBezTo>
                  <a:pt x="116" y="102"/>
                  <a:pt x="71" y="154"/>
                  <a:pt x="69" y="217"/>
                </a:cubicBezTo>
                <a:cubicBezTo>
                  <a:pt x="45" y="227"/>
                  <a:pt x="27" y="250"/>
                  <a:pt x="27" y="278"/>
                </a:cubicBezTo>
                <a:cubicBezTo>
                  <a:pt x="27" y="281"/>
                  <a:pt x="28" y="284"/>
                  <a:pt x="28" y="287"/>
                </a:cubicBezTo>
                <a:cubicBezTo>
                  <a:pt x="10" y="313"/>
                  <a:pt x="0" y="344"/>
                  <a:pt x="0" y="377"/>
                </a:cubicBezTo>
                <a:cubicBezTo>
                  <a:pt x="0" y="390"/>
                  <a:pt x="2" y="403"/>
                  <a:pt x="5" y="4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H="1">
            <a:off x="2024898" y="3226081"/>
            <a:ext cx="1489675" cy="1174551"/>
          </a:xfrm>
          <a:custGeom>
            <a:avLst/>
            <a:gdLst>
              <a:gd name="T0" fmla="*/ 524 w 527"/>
              <a:gd name="T1" fmla="*/ 386 h 416"/>
              <a:gd name="T2" fmla="*/ 466 w 527"/>
              <a:gd name="T3" fmla="*/ 363 h 416"/>
              <a:gd name="T4" fmla="*/ 433 w 527"/>
              <a:gd name="T5" fmla="*/ 302 h 416"/>
              <a:gd name="T6" fmla="*/ 450 w 527"/>
              <a:gd name="T7" fmla="*/ 234 h 416"/>
              <a:gd name="T8" fmla="*/ 500 w 527"/>
              <a:gd name="T9" fmla="*/ 198 h 416"/>
              <a:gd name="T10" fmla="*/ 481 w 527"/>
              <a:gd name="T11" fmla="*/ 53 h 416"/>
              <a:gd name="T12" fmla="*/ 316 w 527"/>
              <a:gd name="T13" fmla="*/ 75 h 416"/>
              <a:gd name="T14" fmla="*/ 314 w 527"/>
              <a:gd name="T15" fmla="*/ 67 h 416"/>
              <a:gd name="T16" fmla="*/ 226 w 527"/>
              <a:gd name="T17" fmla="*/ 6 h 416"/>
              <a:gd name="T18" fmla="*/ 157 w 527"/>
              <a:gd name="T19" fmla="*/ 88 h 416"/>
              <a:gd name="T20" fmla="*/ 158 w 527"/>
              <a:gd name="T21" fmla="*/ 95 h 416"/>
              <a:gd name="T22" fmla="*/ 0 w 527"/>
              <a:gd name="T23" fmla="*/ 116 h 416"/>
              <a:gd name="T24" fmla="*/ 62 w 527"/>
              <a:gd name="T25" fmla="*/ 193 h 416"/>
              <a:gd name="T26" fmla="*/ 180 w 527"/>
              <a:gd name="T27" fmla="*/ 278 h 416"/>
              <a:gd name="T28" fmla="*/ 239 w 527"/>
              <a:gd name="T29" fmla="*/ 263 h 416"/>
              <a:gd name="T30" fmla="*/ 315 w 527"/>
              <a:gd name="T31" fmla="*/ 309 h 416"/>
              <a:gd name="T32" fmla="*/ 469 w 527"/>
              <a:gd name="T33" fmla="*/ 416 h 416"/>
              <a:gd name="T34" fmla="*/ 527 w 527"/>
              <a:gd name="T35" fmla="*/ 405 h 416"/>
              <a:gd name="T36" fmla="*/ 524 w 527"/>
              <a:gd name="T37" fmla="*/ 38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7" h="416">
                <a:moveTo>
                  <a:pt x="524" y="386"/>
                </a:moveTo>
                <a:cubicBezTo>
                  <a:pt x="503" y="385"/>
                  <a:pt x="483" y="377"/>
                  <a:pt x="466" y="363"/>
                </a:cubicBezTo>
                <a:cubicBezTo>
                  <a:pt x="448" y="348"/>
                  <a:pt x="436" y="326"/>
                  <a:pt x="433" y="302"/>
                </a:cubicBezTo>
                <a:cubicBezTo>
                  <a:pt x="430" y="278"/>
                  <a:pt x="436" y="254"/>
                  <a:pt x="450" y="234"/>
                </a:cubicBezTo>
                <a:cubicBezTo>
                  <a:pt x="462" y="217"/>
                  <a:pt x="479" y="204"/>
                  <a:pt x="500" y="198"/>
                </a:cubicBezTo>
                <a:cubicBezTo>
                  <a:pt x="481" y="53"/>
                  <a:pt x="481" y="53"/>
                  <a:pt x="481" y="53"/>
                </a:cubicBezTo>
                <a:cubicBezTo>
                  <a:pt x="316" y="75"/>
                  <a:pt x="316" y="75"/>
                  <a:pt x="316" y="75"/>
                </a:cubicBezTo>
                <a:cubicBezTo>
                  <a:pt x="314" y="67"/>
                  <a:pt x="314" y="67"/>
                  <a:pt x="314" y="67"/>
                </a:cubicBezTo>
                <a:cubicBezTo>
                  <a:pt x="305" y="27"/>
                  <a:pt x="268" y="0"/>
                  <a:pt x="226" y="6"/>
                </a:cubicBezTo>
                <a:cubicBezTo>
                  <a:pt x="185" y="11"/>
                  <a:pt x="156" y="46"/>
                  <a:pt x="157" y="88"/>
                </a:cubicBezTo>
                <a:cubicBezTo>
                  <a:pt x="158" y="95"/>
                  <a:pt x="158" y="95"/>
                  <a:pt x="158" y="95"/>
                </a:cubicBezTo>
                <a:cubicBezTo>
                  <a:pt x="0" y="116"/>
                  <a:pt x="0" y="116"/>
                  <a:pt x="0" y="116"/>
                </a:cubicBezTo>
                <a:cubicBezTo>
                  <a:pt x="12" y="148"/>
                  <a:pt x="34" y="175"/>
                  <a:pt x="62" y="193"/>
                </a:cubicBezTo>
                <a:cubicBezTo>
                  <a:pt x="79" y="242"/>
                  <a:pt x="125" y="278"/>
                  <a:pt x="180" y="278"/>
                </a:cubicBezTo>
                <a:cubicBezTo>
                  <a:pt x="202" y="278"/>
                  <a:pt x="222" y="272"/>
                  <a:pt x="239" y="263"/>
                </a:cubicBezTo>
                <a:cubicBezTo>
                  <a:pt x="258" y="286"/>
                  <a:pt x="284" y="303"/>
                  <a:pt x="315" y="309"/>
                </a:cubicBezTo>
                <a:cubicBezTo>
                  <a:pt x="338" y="372"/>
                  <a:pt x="398" y="416"/>
                  <a:pt x="469" y="416"/>
                </a:cubicBezTo>
                <a:cubicBezTo>
                  <a:pt x="489" y="416"/>
                  <a:pt x="509" y="412"/>
                  <a:pt x="527" y="405"/>
                </a:cubicBezTo>
                <a:lnTo>
                  <a:pt x="524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 flipH="1">
            <a:off x="658170" y="3178334"/>
            <a:ext cx="1601878" cy="1480125"/>
          </a:xfrm>
          <a:custGeom>
            <a:avLst/>
            <a:gdLst>
              <a:gd name="T0" fmla="*/ 567 w 567"/>
              <a:gd name="T1" fmla="*/ 124 h 524"/>
              <a:gd name="T2" fmla="*/ 533 w 567"/>
              <a:gd name="T3" fmla="*/ 34 h 524"/>
              <a:gd name="T4" fmla="*/ 534 w 567"/>
              <a:gd name="T5" fmla="*/ 13 h 524"/>
              <a:gd name="T6" fmla="*/ 534 w 567"/>
              <a:gd name="T7" fmla="*/ 0 h 524"/>
              <a:gd name="T8" fmla="*/ 393 w 567"/>
              <a:gd name="T9" fmla="*/ 19 h 524"/>
              <a:gd name="T10" fmla="*/ 370 w 567"/>
              <a:gd name="T11" fmla="*/ 77 h 524"/>
              <a:gd name="T12" fmla="*/ 309 w 567"/>
              <a:gd name="T13" fmla="*/ 110 h 524"/>
              <a:gd name="T14" fmla="*/ 297 w 567"/>
              <a:gd name="T15" fmla="*/ 111 h 524"/>
              <a:gd name="T16" fmla="*/ 241 w 567"/>
              <a:gd name="T17" fmla="*/ 94 h 524"/>
              <a:gd name="T18" fmla="*/ 205 w 567"/>
              <a:gd name="T19" fmla="*/ 43 h 524"/>
              <a:gd name="T20" fmla="*/ 53 w 567"/>
              <a:gd name="T21" fmla="*/ 63 h 524"/>
              <a:gd name="T22" fmla="*/ 74 w 567"/>
              <a:gd name="T23" fmla="*/ 227 h 524"/>
              <a:gd name="T24" fmla="*/ 67 w 567"/>
              <a:gd name="T25" fmla="*/ 229 h 524"/>
              <a:gd name="T26" fmla="*/ 5 w 567"/>
              <a:gd name="T27" fmla="*/ 317 h 524"/>
              <a:gd name="T28" fmla="*/ 87 w 567"/>
              <a:gd name="T29" fmla="*/ 386 h 524"/>
              <a:gd name="T30" fmla="*/ 95 w 567"/>
              <a:gd name="T31" fmla="*/ 386 h 524"/>
              <a:gd name="T32" fmla="*/ 102 w 567"/>
              <a:gd name="T33" fmla="*/ 438 h 524"/>
              <a:gd name="T34" fmla="*/ 266 w 567"/>
              <a:gd name="T35" fmla="*/ 524 h 524"/>
              <a:gd name="T36" fmla="*/ 452 w 567"/>
              <a:gd name="T37" fmla="*/ 396 h 524"/>
              <a:gd name="T38" fmla="*/ 556 w 567"/>
              <a:gd name="T39" fmla="*/ 220 h 524"/>
              <a:gd name="T40" fmla="*/ 553 w 567"/>
              <a:gd name="T41" fmla="*/ 184 h 524"/>
              <a:gd name="T42" fmla="*/ 567 w 567"/>
              <a:gd name="T43" fmla="*/ 124 h 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524">
                <a:moveTo>
                  <a:pt x="567" y="124"/>
                </a:moveTo>
                <a:cubicBezTo>
                  <a:pt x="567" y="89"/>
                  <a:pt x="554" y="58"/>
                  <a:pt x="533" y="34"/>
                </a:cubicBezTo>
                <a:cubicBezTo>
                  <a:pt x="534" y="27"/>
                  <a:pt x="534" y="20"/>
                  <a:pt x="534" y="13"/>
                </a:cubicBezTo>
                <a:cubicBezTo>
                  <a:pt x="534" y="8"/>
                  <a:pt x="534" y="4"/>
                  <a:pt x="534" y="0"/>
                </a:cubicBezTo>
                <a:cubicBezTo>
                  <a:pt x="393" y="19"/>
                  <a:pt x="393" y="19"/>
                  <a:pt x="393" y="19"/>
                </a:cubicBezTo>
                <a:cubicBezTo>
                  <a:pt x="392" y="40"/>
                  <a:pt x="384" y="60"/>
                  <a:pt x="370" y="77"/>
                </a:cubicBezTo>
                <a:cubicBezTo>
                  <a:pt x="355" y="95"/>
                  <a:pt x="333" y="107"/>
                  <a:pt x="309" y="110"/>
                </a:cubicBezTo>
                <a:cubicBezTo>
                  <a:pt x="305" y="111"/>
                  <a:pt x="301" y="111"/>
                  <a:pt x="297" y="111"/>
                </a:cubicBezTo>
                <a:cubicBezTo>
                  <a:pt x="277" y="111"/>
                  <a:pt x="258" y="105"/>
                  <a:pt x="241" y="94"/>
                </a:cubicBezTo>
                <a:cubicBezTo>
                  <a:pt x="224" y="81"/>
                  <a:pt x="211" y="64"/>
                  <a:pt x="205" y="43"/>
                </a:cubicBezTo>
                <a:cubicBezTo>
                  <a:pt x="53" y="63"/>
                  <a:pt x="53" y="63"/>
                  <a:pt x="53" y="63"/>
                </a:cubicBezTo>
                <a:cubicBezTo>
                  <a:pt x="74" y="227"/>
                  <a:pt x="74" y="227"/>
                  <a:pt x="74" y="227"/>
                </a:cubicBezTo>
                <a:cubicBezTo>
                  <a:pt x="67" y="229"/>
                  <a:pt x="67" y="229"/>
                  <a:pt x="67" y="229"/>
                </a:cubicBezTo>
                <a:cubicBezTo>
                  <a:pt x="26" y="238"/>
                  <a:pt x="0" y="276"/>
                  <a:pt x="5" y="317"/>
                </a:cubicBezTo>
                <a:cubicBezTo>
                  <a:pt x="11" y="358"/>
                  <a:pt x="46" y="388"/>
                  <a:pt x="87" y="386"/>
                </a:cubicBezTo>
                <a:cubicBezTo>
                  <a:pt x="95" y="386"/>
                  <a:pt x="95" y="386"/>
                  <a:pt x="95" y="386"/>
                </a:cubicBezTo>
                <a:cubicBezTo>
                  <a:pt x="102" y="438"/>
                  <a:pt x="102" y="438"/>
                  <a:pt x="102" y="438"/>
                </a:cubicBezTo>
                <a:cubicBezTo>
                  <a:pt x="138" y="490"/>
                  <a:pt x="198" y="524"/>
                  <a:pt x="266" y="524"/>
                </a:cubicBezTo>
                <a:cubicBezTo>
                  <a:pt x="351" y="524"/>
                  <a:pt x="423" y="470"/>
                  <a:pt x="452" y="396"/>
                </a:cubicBezTo>
                <a:cubicBezTo>
                  <a:pt x="514" y="362"/>
                  <a:pt x="556" y="296"/>
                  <a:pt x="556" y="220"/>
                </a:cubicBezTo>
                <a:cubicBezTo>
                  <a:pt x="556" y="208"/>
                  <a:pt x="555" y="196"/>
                  <a:pt x="553" y="184"/>
                </a:cubicBezTo>
                <a:cubicBezTo>
                  <a:pt x="562" y="166"/>
                  <a:pt x="567" y="146"/>
                  <a:pt x="567" y="12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 flipH="1">
            <a:off x="759630" y="2310552"/>
            <a:ext cx="1480125" cy="1147097"/>
          </a:xfrm>
          <a:custGeom>
            <a:avLst/>
            <a:gdLst>
              <a:gd name="T0" fmla="*/ 2 w 524"/>
              <a:gd name="T1" fmla="*/ 21 h 406"/>
              <a:gd name="T2" fmla="*/ 60 w 524"/>
              <a:gd name="T3" fmla="*/ 43 h 406"/>
              <a:gd name="T4" fmla="*/ 94 w 524"/>
              <a:gd name="T5" fmla="*/ 104 h 406"/>
              <a:gd name="T6" fmla="*/ 77 w 524"/>
              <a:gd name="T7" fmla="*/ 172 h 406"/>
              <a:gd name="T8" fmla="*/ 27 w 524"/>
              <a:gd name="T9" fmla="*/ 209 h 406"/>
              <a:gd name="T10" fmla="*/ 46 w 524"/>
              <a:gd name="T11" fmla="*/ 353 h 406"/>
              <a:gd name="T12" fmla="*/ 210 w 524"/>
              <a:gd name="T13" fmla="*/ 332 h 406"/>
              <a:gd name="T14" fmla="*/ 212 w 524"/>
              <a:gd name="T15" fmla="*/ 339 h 406"/>
              <a:gd name="T16" fmla="*/ 300 w 524"/>
              <a:gd name="T17" fmla="*/ 401 h 406"/>
              <a:gd name="T18" fmla="*/ 369 w 524"/>
              <a:gd name="T19" fmla="*/ 319 h 406"/>
              <a:gd name="T20" fmla="*/ 369 w 524"/>
              <a:gd name="T21" fmla="*/ 311 h 406"/>
              <a:gd name="T22" fmla="*/ 524 w 524"/>
              <a:gd name="T23" fmla="*/ 291 h 406"/>
              <a:gd name="T24" fmla="*/ 446 w 524"/>
              <a:gd name="T25" fmla="*/ 194 h 406"/>
              <a:gd name="T26" fmla="*/ 214 w 524"/>
              <a:gd name="T27" fmla="*/ 37 h 406"/>
              <a:gd name="T28" fmla="*/ 137 w 524"/>
              <a:gd name="T29" fmla="*/ 8 h 406"/>
              <a:gd name="T30" fmla="*/ 87 w 524"/>
              <a:gd name="T31" fmla="*/ 19 h 406"/>
              <a:gd name="T32" fmla="*/ 31 w 524"/>
              <a:gd name="T33" fmla="*/ 0 h 406"/>
              <a:gd name="T34" fmla="*/ 0 w 524"/>
              <a:gd name="T35" fmla="*/ 5 h 406"/>
              <a:gd name="T36" fmla="*/ 2 w 524"/>
              <a:gd name="T37" fmla="*/ 21 h 4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" h="406">
                <a:moveTo>
                  <a:pt x="2" y="21"/>
                </a:moveTo>
                <a:cubicBezTo>
                  <a:pt x="23" y="21"/>
                  <a:pt x="44" y="29"/>
                  <a:pt x="60" y="43"/>
                </a:cubicBezTo>
                <a:cubicBezTo>
                  <a:pt x="78" y="59"/>
                  <a:pt x="90" y="80"/>
                  <a:pt x="94" y="104"/>
                </a:cubicBezTo>
                <a:cubicBezTo>
                  <a:pt x="97" y="128"/>
                  <a:pt x="91" y="152"/>
                  <a:pt x="77" y="172"/>
                </a:cubicBezTo>
                <a:cubicBezTo>
                  <a:pt x="65" y="190"/>
                  <a:pt x="47" y="203"/>
                  <a:pt x="27" y="209"/>
                </a:cubicBezTo>
                <a:cubicBezTo>
                  <a:pt x="46" y="353"/>
                  <a:pt x="46" y="353"/>
                  <a:pt x="46" y="353"/>
                </a:cubicBezTo>
                <a:cubicBezTo>
                  <a:pt x="210" y="332"/>
                  <a:pt x="210" y="332"/>
                  <a:pt x="210" y="332"/>
                </a:cubicBezTo>
                <a:cubicBezTo>
                  <a:pt x="212" y="339"/>
                  <a:pt x="212" y="339"/>
                  <a:pt x="212" y="339"/>
                </a:cubicBezTo>
                <a:cubicBezTo>
                  <a:pt x="221" y="380"/>
                  <a:pt x="259" y="406"/>
                  <a:pt x="300" y="401"/>
                </a:cubicBezTo>
                <a:cubicBezTo>
                  <a:pt x="341" y="395"/>
                  <a:pt x="371" y="360"/>
                  <a:pt x="369" y="319"/>
                </a:cubicBezTo>
                <a:cubicBezTo>
                  <a:pt x="369" y="311"/>
                  <a:pt x="369" y="311"/>
                  <a:pt x="369" y="311"/>
                </a:cubicBezTo>
                <a:cubicBezTo>
                  <a:pt x="524" y="291"/>
                  <a:pt x="524" y="291"/>
                  <a:pt x="524" y="291"/>
                </a:cubicBezTo>
                <a:cubicBezTo>
                  <a:pt x="515" y="247"/>
                  <a:pt x="485" y="212"/>
                  <a:pt x="446" y="194"/>
                </a:cubicBezTo>
                <a:cubicBezTo>
                  <a:pt x="407" y="103"/>
                  <a:pt x="319" y="39"/>
                  <a:pt x="214" y="37"/>
                </a:cubicBezTo>
                <a:cubicBezTo>
                  <a:pt x="194" y="19"/>
                  <a:pt x="167" y="8"/>
                  <a:pt x="137" y="8"/>
                </a:cubicBezTo>
                <a:cubicBezTo>
                  <a:pt x="119" y="8"/>
                  <a:pt x="102" y="12"/>
                  <a:pt x="87" y="19"/>
                </a:cubicBezTo>
                <a:cubicBezTo>
                  <a:pt x="71" y="7"/>
                  <a:pt x="52" y="0"/>
                  <a:pt x="31" y="0"/>
                </a:cubicBezTo>
                <a:cubicBezTo>
                  <a:pt x="20" y="0"/>
                  <a:pt x="10" y="2"/>
                  <a:pt x="0" y="5"/>
                </a:cubicBezTo>
                <a:lnTo>
                  <a:pt x="2" y="2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605090" y="1337163"/>
            <a:ext cx="135000" cy="1350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605090" y="2566062"/>
            <a:ext cx="135000" cy="1350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4605090" y="3771846"/>
            <a:ext cx="135000" cy="135000"/>
          </a:xfrm>
          <a:prstGeom prst="ellipse">
            <a:avLst/>
          </a:prstGeom>
          <a:solidFill>
            <a:schemeClr val="accent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4664466" y="4866400"/>
            <a:ext cx="135000" cy="135000"/>
          </a:xfrm>
          <a:prstGeom prst="ellipse">
            <a:avLst/>
          </a:pr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4852481" y="1241572"/>
            <a:ext cx="3291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Amacınız Olsun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52481" y="1551813"/>
            <a:ext cx="3729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Kısa, orta ve uzun vadeli hedeflerinizin olması motivasyonunuzu artırır ve daha iyi odaklanırsınız.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76281" y="2462630"/>
            <a:ext cx="2507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Önyargılarınızdan Kurtulun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52480" y="2701622"/>
            <a:ext cx="3948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Anlamıyorum, çalışsam da yapamayacağım, ders çok zor, sorular çok zor olacak gibi önyargılardan uzak durun.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776281" y="3644551"/>
            <a:ext cx="2077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rgbClr val="FF6600"/>
                </a:solidFill>
                <a:latin typeface="+mj-lt"/>
              </a:rPr>
              <a:t>Olumlu Tutum Takının</a:t>
            </a:r>
            <a:endParaRPr lang="id-ID" sz="1400" b="1" dirty="0">
              <a:solidFill>
                <a:srgbClr val="FF66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852480" y="3871668"/>
            <a:ext cx="4062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Bu ders gereksiz, dersi sevmiyorum, öğretmen anlatamıyor v.b. tutumlar  motivasyonunuzu ve devamında başarınızı düşürür.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76281" y="4779053"/>
            <a:ext cx="365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Öğrenilmiş Çaresizlik Yaşamayın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35904" y="5075071"/>
            <a:ext cx="3967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tx2"/>
                </a:solidFill>
              </a:rPr>
              <a:t>Bir konuyu daha önce anlamamış olmanız yine anlamayacağınız anlamına gelmez. 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8" name="Freeform 20"/>
          <p:cNvSpPr>
            <a:spLocks/>
          </p:cNvSpPr>
          <p:nvPr/>
        </p:nvSpPr>
        <p:spPr bwMode="auto">
          <a:xfrm>
            <a:off x="2546425" y="3534722"/>
            <a:ext cx="324785" cy="270401"/>
          </a:xfrm>
          <a:custGeom>
            <a:avLst/>
            <a:gdLst>
              <a:gd name="T0" fmla="*/ 83 w 88"/>
              <a:gd name="T1" fmla="*/ 64 h 73"/>
              <a:gd name="T2" fmla="*/ 79 w 88"/>
              <a:gd name="T3" fmla="*/ 64 h 73"/>
              <a:gd name="T4" fmla="*/ 79 w 88"/>
              <a:gd name="T5" fmla="*/ 22 h 73"/>
              <a:gd name="T6" fmla="*/ 66 w 88"/>
              <a:gd name="T7" fmla="*/ 22 h 73"/>
              <a:gd name="T8" fmla="*/ 66 w 88"/>
              <a:gd name="T9" fmla="*/ 64 h 73"/>
              <a:gd name="T10" fmla="*/ 60 w 88"/>
              <a:gd name="T11" fmla="*/ 64 h 73"/>
              <a:gd name="T12" fmla="*/ 60 w 88"/>
              <a:gd name="T13" fmla="*/ 40 h 73"/>
              <a:gd name="T14" fmla="*/ 47 w 88"/>
              <a:gd name="T15" fmla="*/ 40 h 73"/>
              <a:gd name="T16" fmla="*/ 47 w 88"/>
              <a:gd name="T17" fmla="*/ 64 h 73"/>
              <a:gd name="T18" fmla="*/ 41 w 88"/>
              <a:gd name="T19" fmla="*/ 64 h 73"/>
              <a:gd name="T20" fmla="*/ 41 w 88"/>
              <a:gd name="T21" fmla="*/ 0 h 73"/>
              <a:gd name="T22" fmla="*/ 28 w 88"/>
              <a:gd name="T23" fmla="*/ 0 h 73"/>
              <a:gd name="T24" fmla="*/ 28 w 88"/>
              <a:gd name="T25" fmla="*/ 64 h 73"/>
              <a:gd name="T26" fmla="*/ 22 w 88"/>
              <a:gd name="T27" fmla="*/ 64 h 73"/>
              <a:gd name="T28" fmla="*/ 22 w 88"/>
              <a:gd name="T29" fmla="*/ 24 h 73"/>
              <a:gd name="T30" fmla="*/ 9 w 88"/>
              <a:gd name="T31" fmla="*/ 24 h 73"/>
              <a:gd name="T32" fmla="*/ 9 w 88"/>
              <a:gd name="T33" fmla="*/ 64 h 73"/>
              <a:gd name="T34" fmla="*/ 5 w 88"/>
              <a:gd name="T35" fmla="*/ 64 h 73"/>
              <a:gd name="T36" fmla="*/ 0 w 88"/>
              <a:gd name="T37" fmla="*/ 68 h 73"/>
              <a:gd name="T38" fmla="*/ 5 w 88"/>
              <a:gd name="T39" fmla="*/ 73 h 73"/>
              <a:gd name="T40" fmla="*/ 83 w 88"/>
              <a:gd name="T41" fmla="*/ 73 h 73"/>
              <a:gd name="T42" fmla="*/ 88 w 88"/>
              <a:gd name="T43" fmla="*/ 68 h 73"/>
              <a:gd name="T44" fmla="*/ 83 w 88"/>
              <a:gd name="T45" fmla="*/ 64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" h="73">
                <a:moveTo>
                  <a:pt x="83" y="64"/>
                </a:moveTo>
                <a:cubicBezTo>
                  <a:pt x="79" y="64"/>
                  <a:pt x="79" y="64"/>
                  <a:pt x="79" y="64"/>
                </a:cubicBezTo>
                <a:cubicBezTo>
                  <a:pt x="79" y="22"/>
                  <a:pt x="79" y="22"/>
                  <a:pt x="79" y="22"/>
                </a:cubicBezTo>
                <a:cubicBezTo>
                  <a:pt x="66" y="22"/>
                  <a:pt x="66" y="22"/>
                  <a:pt x="66" y="22"/>
                </a:cubicBezTo>
                <a:cubicBezTo>
                  <a:pt x="66" y="64"/>
                  <a:pt x="66" y="64"/>
                  <a:pt x="66" y="64"/>
                </a:cubicBezTo>
                <a:cubicBezTo>
                  <a:pt x="60" y="64"/>
                  <a:pt x="60" y="64"/>
                  <a:pt x="60" y="64"/>
                </a:cubicBezTo>
                <a:cubicBezTo>
                  <a:pt x="60" y="40"/>
                  <a:pt x="60" y="40"/>
                  <a:pt x="60" y="40"/>
                </a:cubicBezTo>
                <a:cubicBezTo>
                  <a:pt x="47" y="40"/>
                  <a:pt x="47" y="40"/>
                  <a:pt x="47" y="40"/>
                </a:cubicBezTo>
                <a:cubicBezTo>
                  <a:pt x="47" y="64"/>
                  <a:pt x="47" y="64"/>
                  <a:pt x="47" y="64"/>
                </a:cubicBezTo>
                <a:cubicBezTo>
                  <a:pt x="41" y="64"/>
                  <a:pt x="41" y="64"/>
                  <a:pt x="41" y="64"/>
                </a:cubicBezTo>
                <a:cubicBezTo>
                  <a:pt x="41" y="0"/>
                  <a:pt x="41" y="0"/>
                  <a:pt x="41" y="0"/>
                </a:cubicBezTo>
                <a:cubicBezTo>
                  <a:pt x="28" y="0"/>
                  <a:pt x="28" y="0"/>
                  <a:pt x="28" y="0"/>
                </a:cubicBezTo>
                <a:cubicBezTo>
                  <a:pt x="28" y="64"/>
                  <a:pt x="28" y="64"/>
                  <a:pt x="28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24"/>
                  <a:pt x="22" y="24"/>
                  <a:pt x="22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9" y="64"/>
                  <a:pt x="9" y="64"/>
                  <a:pt x="9" y="64"/>
                </a:cubicBezTo>
                <a:cubicBezTo>
                  <a:pt x="5" y="64"/>
                  <a:pt x="5" y="64"/>
                  <a:pt x="5" y="64"/>
                </a:cubicBezTo>
                <a:cubicBezTo>
                  <a:pt x="2" y="64"/>
                  <a:pt x="0" y="66"/>
                  <a:pt x="0" y="68"/>
                </a:cubicBezTo>
                <a:cubicBezTo>
                  <a:pt x="0" y="71"/>
                  <a:pt x="2" y="73"/>
                  <a:pt x="5" y="73"/>
                </a:cubicBezTo>
                <a:cubicBezTo>
                  <a:pt x="83" y="73"/>
                  <a:pt x="83" y="73"/>
                  <a:pt x="83" y="73"/>
                </a:cubicBezTo>
                <a:cubicBezTo>
                  <a:pt x="86" y="73"/>
                  <a:pt x="88" y="71"/>
                  <a:pt x="88" y="68"/>
                </a:cubicBezTo>
                <a:cubicBezTo>
                  <a:pt x="88" y="66"/>
                  <a:pt x="86" y="64"/>
                  <a:pt x="83" y="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9"/>
          <p:cNvSpPr>
            <a:spLocks noEditPoints="1"/>
          </p:cNvSpPr>
          <p:nvPr/>
        </p:nvSpPr>
        <p:spPr bwMode="auto">
          <a:xfrm>
            <a:off x="1262594" y="3707140"/>
            <a:ext cx="358799" cy="358800"/>
          </a:xfrm>
          <a:custGeom>
            <a:avLst/>
            <a:gdLst>
              <a:gd name="T0" fmla="*/ 64 w 128"/>
              <a:gd name="T1" fmla="*/ 0 h 128"/>
              <a:gd name="T2" fmla="*/ 0 w 128"/>
              <a:gd name="T3" fmla="*/ 64 h 128"/>
              <a:gd name="T4" fmla="*/ 64 w 128"/>
              <a:gd name="T5" fmla="*/ 128 h 128"/>
              <a:gd name="T6" fmla="*/ 128 w 128"/>
              <a:gd name="T7" fmla="*/ 64 h 128"/>
              <a:gd name="T8" fmla="*/ 64 w 128"/>
              <a:gd name="T9" fmla="*/ 0 h 128"/>
              <a:gd name="T10" fmla="*/ 118 w 128"/>
              <a:gd name="T11" fmla="*/ 48 h 128"/>
              <a:gd name="T12" fmla="*/ 97 w 128"/>
              <a:gd name="T13" fmla="*/ 33 h 128"/>
              <a:gd name="T14" fmla="*/ 82 w 128"/>
              <a:gd name="T15" fmla="*/ 11 h 128"/>
              <a:gd name="T16" fmla="*/ 118 w 128"/>
              <a:gd name="T17" fmla="*/ 48 h 128"/>
              <a:gd name="T18" fmla="*/ 96 w 128"/>
              <a:gd name="T19" fmla="*/ 64 h 128"/>
              <a:gd name="T20" fmla="*/ 94 w 128"/>
              <a:gd name="T21" fmla="*/ 81 h 128"/>
              <a:gd name="T22" fmla="*/ 65 w 128"/>
              <a:gd name="T23" fmla="*/ 75 h 128"/>
              <a:gd name="T24" fmla="*/ 36 w 128"/>
              <a:gd name="T25" fmla="*/ 81 h 128"/>
              <a:gd name="T26" fmla="*/ 34 w 128"/>
              <a:gd name="T27" fmla="*/ 64 h 128"/>
              <a:gd name="T28" fmla="*/ 39 w 128"/>
              <a:gd name="T29" fmla="*/ 39 h 128"/>
              <a:gd name="T30" fmla="*/ 65 w 128"/>
              <a:gd name="T31" fmla="*/ 33 h 128"/>
              <a:gd name="T32" fmla="*/ 91 w 128"/>
              <a:gd name="T33" fmla="*/ 39 h 128"/>
              <a:gd name="T34" fmla="*/ 96 w 128"/>
              <a:gd name="T35" fmla="*/ 64 h 128"/>
              <a:gd name="T36" fmla="*/ 65 w 128"/>
              <a:gd name="T37" fmla="*/ 8 h 128"/>
              <a:gd name="T38" fmla="*/ 68 w 128"/>
              <a:gd name="T39" fmla="*/ 8 h 128"/>
              <a:gd name="T40" fmla="*/ 87 w 128"/>
              <a:gd name="T41" fmla="*/ 29 h 128"/>
              <a:gd name="T42" fmla="*/ 65 w 128"/>
              <a:gd name="T43" fmla="*/ 26 h 128"/>
              <a:gd name="T44" fmla="*/ 45 w 128"/>
              <a:gd name="T45" fmla="*/ 29 h 128"/>
              <a:gd name="T46" fmla="*/ 65 w 128"/>
              <a:gd name="T47" fmla="*/ 8 h 128"/>
              <a:gd name="T48" fmla="*/ 50 w 128"/>
              <a:gd name="T49" fmla="*/ 10 h 128"/>
              <a:gd name="T50" fmla="*/ 34 w 128"/>
              <a:gd name="T51" fmla="*/ 33 h 128"/>
              <a:gd name="T52" fmla="*/ 10 w 128"/>
              <a:gd name="T53" fmla="*/ 51 h 128"/>
              <a:gd name="T54" fmla="*/ 50 w 128"/>
              <a:gd name="T55" fmla="*/ 10 h 128"/>
              <a:gd name="T56" fmla="*/ 16 w 128"/>
              <a:gd name="T57" fmla="*/ 93 h 128"/>
              <a:gd name="T58" fmla="*/ 8 w 128"/>
              <a:gd name="T59" fmla="*/ 65 h 128"/>
              <a:gd name="T60" fmla="*/ 30 w 128"/>
              <a:gd name="T61" fmla="*/ 44 h 128"/>
              <a:gd name="T62" fmla="*/ 27 w 128"/>
              <a:gd name="T63" fmla="*/ 64 h 128"/>
              <a:gd name="T64" fmla="*/ 29 w 128"/>
              <a:gd name="T65" fmla="*/ 84 h 128"/>
              <a:gd name="T66" fmla="*/ 16 w 128"/>
              <a:gd name="T67" fmla="*/ 93 h 128"/>
              <a:gd name="T68" fmla="*/ 20 w 128"/>
              <a:gd name="T69" fmla="*/ 99 h 128"/>
              <a:gd name="T70" fmla="*/ 32 w 128"/>
              <a:gd name="T71" fmla="*/ 91 h 128"/>
              <a:gd name="T72" fmla="*/ 50 w 128"/>
              <a:gd name="T73" fmla="*/ 119 h 128"/>
              <a:gd name="T74" fmla="*/ 20 w 128"/>
              <a:gd name="T75" fmla="*/ 99 h 128"/>
              <a:gd name="T76" fmla="*/ 68 w 128"/>
              <a:gd name="T77" fmla="*/ 121 h 128"/>
              <a:gd name="T78" fmla="*/ 65 w 128"/>
              <a:gd name="T79" fmla="*/ 121 h 128"/>
              <a:gd name="T80" fmla="*/ 39 w 128"/>
              <a:gd name="T81" fmla="*/ 88 h 128"/>
              <a:gd name="T82" fmla="*/ 65 w 128"/>
              <a:gd name="T83" fmla="*/ 83 h 128"/>
              <a:gd name="T84" fmla="*/ 92 w 128"/>
              <a:gd name="T85" fmla="*/ 88 h 128"/>
              <a:gd name="T86" fmla="*/ 68 w 128"/>
              <a:gd name="T87" fmla="*/ 121 h 128"/>
              <a:gd name="T88" fmla="*/ 82 w 128"/>
              <a:gd name="T89" fmla="*/ 118 h 128"/>
              <a:gd name="T90" fmla="*/ 99 w 128"/>
              <a:gd name="T91" fmla="*/ 91 h 128"/>
              <a:gd name="T92" fmla="*/ 109 w 128"/>
              <a:gd name="T93" fmla="*/ 98 h 128"/>
              <a:gd name="T94" fmla="*/ 82 w 128"/>
              <a:gd name="T95" fmla="*/ 118 h 128"/>
              <a:gd name="T96" fmla="*/ 101 w 128"/>
              <a:gd name="T97" fmla="*/ 84 h 128"/>
              <a:gd name="T98" fmla="*/ 104 w 128"/>
              <a:gd name="T99" fmla="*/ 64 h 128"/>
              <a:gd name="T100" fmla="*/ 101 w 128"/>
              <a:gd name="T101" fmla="*/ 44 h 128"/>
              <a:gd name="T102" fmla="*/ 121 w 128"/>
              <a:gd name="T103" fmla="*/ 62 h 128"/>
              <a:gd name="T104" fmla="*/ 121 w 128"/>
              <a:gd name="T105" fmla="*/ 64 h 128"/>
              <a:gd name="T106" fmla="*/ 114 w 128"/>
              <a:gd name="T107" fmla="*/ 92 h 128"/>
              <a:gd name="T108" fmla="*/ 101 w 128"/>
              <a:gd name="T109" fmla="*/ 8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" h="128">
                <a:moveTo>
                  <a:pt x="64" y="0"/>
                </a:moveTo>
                <a:cubicBezTo>
                  <a:pt x="29" y="0"/>
                  <a:pt x="0" y="29"/>
                  <a:pt x="0" y="64"/>
                </a:cubicBezTo>
                <a:cubicBezTo>
                  <a:pt x="0" y="100"/>
                  <a:pt x="29" y="128"/>
                  <a:pt x="64" y="128"/>
                </a:cubicBezTo>
                <a:cubicBezTo>
                  <a:pt x="100" y="128"/>
                  <a:pt x="128" y="100"/>
                  <a:pt x="128" y="64"/>
                </a:cubicBezTo>
                <a:cubicBezTo>
                  <a:pt x="128" y="29"/>
                  <a:pt x="100" y="0"/>
                  <a:pt x="64" y="0"/>
                </a:cubicBezTo>
                <a:close/>
                <a:moveTo>
                  <a:pt x="118" y="48"/>
                </a:moveTo>
                <a:cubicBezTo>
                  <a:pt x="112" y="42"/>
                  <a:pt x="105" y="37"/>
                  <a:pt x="97" y="33"/>
                </a:cubicBezTo>
                <a:cubicBezTo>
                  <a:pt x="93" y="25"/>
                  <a:pt x="88" y="17"/>
                  <a:pt x="82" y="11"/>
                </a:cubicBezTo>
                <a:cubicBezTo>
                  <a:pt x="99" y="17"/>
                  <a:pt x="113" y="30"/>
                  <a:pt x="118" y="48"/>
                </a:cubicBezTo>
                <a:close/>
                <a:moveTo>
                  <a:pt x="96" y="64"/>
                </a:moveTo>
                <a:cubicBezTo>
                  <a:pt x="96" y="70"/>
                  <a:pt x="96" y="76"/>
                  <a:pt x="94" y="81"/>
                </a:cubicBezTo>
                <a:cubicBezTo>
                  <a:pt x="85" y="77"/>
                  <a:pt x="76" y="75"/>
                  <a:pt x="65" y="75"/>
                </a:cubicBezTo>
                <a:cubicBezTo>
                  <a:pt x="55" y="75"/>
                  <a:pt x="45" y="77"/>
                  <a:pt x="36" y="81"/>
                </a:cubicBezTo>
                <a:cubicBezTo>
                  <a:pt x="35" y="76"/>
                  <a:pt x="34" y="70"/>
                  <a:pt x="34" y="64"/>
                </a:cubicBezTo>
                <a:cubicBezTo>
                  <a:pt x="34" y="55"/>
                  <a:pt x="36" y="47"/>
                  <a:pt x="39" y="39"/>
                </a:cubicBezTo>
                <a:cubicBezTo>
                  <a:pt x="47" y="35"/>
                  <a:pt x="56" y="33"/>
                  <a:pt x="65" y="33"/>
                </a:cubicBezTo>
                <a:cubicBezTo>
                  <a:pt x="75" y="33"/>
                  <a:pt x="83" y="35"/>
                  <a:pt x="91" y="39"/>
                </a:cubicBezTo>
                <a:cubicBezTo>
                  <a:pt x="95" y="47"/>
                  <a:pt x="96" y="55"/>
                  <a:pt x="96" y="64"/>
                </a:cubicBezTo>
                <a:close/>
                <a:moveTo>
                  <a:pt x="65" y="8"/>
                </a:moveTo>
                <a:cubicBezTo>
                  <a:pt x="66" y="8"/>
                  <a:pt x="67" y="8"/>
                  <a:pt x="68" y="8"/>
                </a:cubicBezTo>
                <a:cubicBezTo>
                  <a:pt x="75" y="14"/>
                  <a:pt x="82" y="21"/>
                  <a:pt x="87" y="29"/>
                </a:cubicBezTo>
                <a:cubicBezTo>
                  <a:pt x="80" y="27"/>
                  <a:pt x="73" y="26"/>
                  <a:pt x="65" y="26"/>
                </a:cubicBezTo>
                <a:cubicBezTo>
                  <a:pt x="58" y="26"/>
                  <a:pt x="51" y="27"/>
                  <a:pt x="45" y="29"/>
                </a:cubicBezTo>
                <a:cubicBezTo>
                  <a:pt x="50" y="20"/>
                  <a:pt x="57" y="13"/>
                  <a:pt x="65" y="8"/>
                </a:cubicBezTo>
                <a:close/>
                <a:moveTo>
                  <a:pt x="50" y="10"/>
                </a:moveTo>
                <a:cubicBezTo>
                  <a:pt x="43" y="16"/>
                  <a:pt x="38" y="24"/>
                  <a:pt x="34" y="33"/>
                </a:cubicBezTo>
                <a:cubicBezTo>
                  <a:pt x="25" y="37"/>
                  <a:pt x="16" y="43"/>
                  <a:pt x="10" y="51"/>
                </a:cubicBezTo>
                <a:cubicBezTo>
                  <a:pt x="15" y="31"/>
                  <a:pt x="30" y="15"/>
                  <a:pt x="50" y="10"/>
                </a:cubicBezTo>
                <a:close/>
                <a:moveTo>
                  <a:pt x="16" y="93"/>
                </a:moveTo>
                <a:cubicBezTo>
                  <a:pt x="11" y="85"/>
                  <a:pt x="8" y="75"/>
                  <a:pt x="8" y="65"/>
                </a:cubicBezTo>
                <a:cubicBezTo>
                  <a:pt x="13" y="57"/>
                  <a:pt x="21" y="49"/>
                  <a:pt x="30" y="44"/>
                </a:cubicBezTo>
                <a:cubicBezTo>
                  <a:pt x="28" y="50"/>
                  <a:pt x="27" y="57"/>
                  <a:pt x="27" y="64"/>
                </a:cubicBezTo>
                <a:cubicBezTo>
                  <a:pt x="27" y="71"/>
                  <a:pt x="28" y="78"/>
                  <a:pt x="29" y="84"/>
                </a:cubicBezTo>
                <a:cubicBezTo>
                  <a:pt x="25" y="87"/>
                  <a:pt x="20" y="90"/>
                  <a:pt x="16" y="93"/>
                </a:cubicBezTo>
                <a:close/>
                <a:moveTo>
                  <a:pt x="20" y="99"/>
                </a:moveTo>
                <a:cubicBezTo>
                  <a:pt x="24" y="96"/>
                  <a:pt x="28" y="94"/>
                  <a:pt x="32" y="91"/>
                </a:cubicBezTo>
                <a:cubicBezTo>
                  <a:pt x="36" y="102"/>
                  <a:pt x="42" y="111"/>
                  <a:pt x="50" y="119"/>
                </a:cubicBezTo>
                <a:cubicBezTo>
                  <a:pt x="38" y="116"/>
                  <a:pt x="28" y="109"/>
                  <a:pt x="20" y="99"/>
                </a:cubicBezTo>
                <a:close/>
                <a:moveTo>
                  <a:pt x="68" y="121"/>
                </a:moveTo>
                <a:cubicBezTo>
                  <a:pt x="67" y="121"/>
                  <a:pt x="66" y="121"/>
                  <a:pt x="65" y="121"/>
                </a:cubicBezTo>
                <a:cubicBezTo>
                  <a:pt x="53" y="113"/>
                  <a:pt x="44" y="102"/>
                  <a:pt x="39" y="88"/>
                </a:cubicBezTo>
                <a:cubicBezTo>
                  <a:pt x="47" y="85"/>
                  <a:pt x="56" y="83"/>
                  <a:pt x="65" y="83"/>
                </a:cubicBezTo>
                <a:cubicBezTo>
                  <a:pt x="75" y="83"/>
                  <a:pt x="84" y="85"/>
                  <a:pt x="92" y="88"/>
                </a:cubicBezTo>
                <a:cubicBezTo>
                  <a:pt x="87" y="101"/>
                  <a:pt x="79" y="113"/>
                  <a:pt x="68" y="121"/>
                </a:cubicBezTo>
                <a:close/>
                <a:moveTo>
                  <a:pt x="82" y="118"/>
                </a:moveTo>
                <a:cubicBezTo>
                  <a:pt x="89" y="110"/>
                  <a:pt x="95" y="101"/>
                  <a:pt x="99" y="91"/>
                </a:cubicBezTo>
                <a:cubicBezTo>
                  <a:pt x="103" y="93"/>
                  <a:pt x="106" y="96"/>
                  <a:pt x="109" y="98"/>
                </a:cubicBezTo>
                <a:cubicBezTo>
                  <a:pt x="103" y="107"/>
                  <a:pt x="93" y="114"/>
                  <a:pt x="82" y="118"/>
                </a:cubicBezTo>
                <a:close/>
                <a:moveTo>
                  <a:pt x="101" y="84"/>
                </a:moveTo>
                <a:cubicBezTo>
                  <a:pt x="103" y="78"/>
                  <a:pt x="104" y="71"/>
                  <a:pt x="104" y="64"/>
                </a:cubicBezTo>
                <a:cubicBezTo>
                  <a:pt x="104" y="57"/>
                  <a:pt x="103" y="50"/>
                  <a:pt x="101" y="44"/>
                </a:cubicBezTo>
                <a:cubicBezTo>
                  <a:pt x="109" y="48"/>
                  <a:pt x="116" y="55"/>
                  <a:pt x="121" y="62"/>
                </a:cubicBezTo>
                <a:cubicBezTo>
                  <a:pt x="121" y="63"/>
                  <a:pt x="121" y="64"/>
                  <a:pt x="121" y="64"/>
                </a:cubicBezTo>
                <a:cubicBezTo>
                  <a:pt x="121" y="75"/>
                  <a:pt x="118" y="84"/>
                  <a:pt x="114" y="92"/>
                </a:cubicBezTo>
                <a:cubicBezTo>
                  <a:pt x="110" y="89"/>
                  <a:pt x="106" y="86"/>
                  <a:pt x="101" y="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" name="Group 39"/>
          <p:cNvGrpSpPr/>
          <p:nvPr/>
        </p:nvGrpSpPr>
        <p:grpSpPr>
          <a:xfrm>
            <a:off x="1328292" y="2653076"/>
            <a:ext cx="424898" cy="428625"/>
            <a:chOff x="7789863" y="165100"/>
            <a:chExt cx="723900" cy="730250"/>
          </a:xfrm>
          <a:solidFill>
            <a:schemeClr val="bg1"/>
          </a:solidFill>
        </p:grpSpPr>
        <p:sp>
          <p:nvSpPr>
            <p:cNvPr id="41" name="Freeform 5"/>
            <p:cNvSpPr>
              <a:spLocks noEditPoints="1"/>
            </p:cNvSpPr>
            <p:nvPr/>
          </p:nvSpPr>
          <p:spPr bwMode="auto">
            <a:xfrm>
              <a:off x="8042275" y="420688"/>
              <a:ext cx="219075" cy="220663"/>
            </a:xfrm>
            <a:custGeom>
              <a:avLst/>
              <a:gdLst>
                <a:gd name="T0" fmla="*/ 29 w 58"/>
                <a:gd name="T1" fmla="*/ 0 h 58"/>
                <a:gd name="T2" fmla="*/ 0 w 58"/>
                <a:gd name="T3" fmla="*/ 29 h 58"/>
                <a:gd name="T4" fmla="*/ 29 w 58"/>
                <a:gd name="T5" fmla="*/ 58 h 58"/>
                <a:gd name="T6" fmla="*/ 58 w 58"/>
                <a:gd name="T7" fmla="*/ 29 h 58"/>
                <a:gd name="T8" fmla="*/ 29 w 58"/>
                <a:gd name="T9" fmla="*/ 0 h 58"/>
                <a:gd name="T10" fmla="*/ 29 w 58"/>
                <a:gd name="T11" fmla="*/ 50 h 58"/>
                <a:gd name="T12" fmla="*/ 8 w 58"/>
                <a:gd name="T13" fmla="*/ 29 h 58"/>
                <a:gd name="T14" fmla="*/ 29 w 58"/>
                <a:gd name="T15" fmla="*/ 8 h 58"/>
                <a:gd name="T16" fmla="*/ 50 w 58"/>
                <a:gd name="T17" fmla="*/ 29 h 58"/>
                <a:gd name="T18" fmla="*/ 29 w 58"/>
                <a:gd name="T19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58">
                  <a:moveTo>
                    <a:pt x="29" y="0"/>
                  </a:move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5" y="58"/>
                    <a:pt x="58" y="45"/>
                    <a:pt x="58" y="29"/>
                  </a:cubicBezTo>
                  <a:cubicBezTo>
                    <a:pt x="58" y="13"/>
                    <a:pt x="45" y="0"/>
                    <a:pt x="29" y="0"/>
                  </a:cubicBezTo>
                  <a:close/>
                  <a:moveTo>
                    <a:pt x="29" y="50"/>
                  </a:moveTo>
                  <a:cubicBezTo>
                    <a:pt x="18" y="50"/>
                    <a:pt x="8" y="40"/>
                    <a:pt x="8" y="29"/>
                  </a:cubicBezTo>
                  <a:cubicBezTo>
                    <a:pt x="8" y="18"/>
                    <a:pt x="18" y="8"/>
                    <a:pt x="29" y="8"/>
                  </a:cubicBezTo>
                  <a:cubicBezTo>
                    <a:pt x="40" y="8"/>
                    <a:pt x="50" y="18"/>
                    <a:pt x="50" y="29"/>
                  </a:cubicBezTo>
                  <a:cubicBezTo>
                    <a:pt x="50" y="40"/>
                    <a:pt x="40" y="50"/>
                    <a:pt x="29" y="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6"/>
            <p:cNvSpPr>
              <a:spLocks noEditPoints="1"/>
            </p:cNvSpPr>
            <p:nvPr/>
          </p:nvSpPr>
          <p:spPr bwMode="auto">
            <a:xfrm>
              <a:off x="7789863" y="165100"/>
              <a:ext cx="723900" cy="730250"/>
            </a:xfrm>
            <a:custGeom>
              <a:avLst/>
              <a:gdLst>
                <a:gd name="T0" fmla="*/ 192 w 192"/>
                <a:gd name="T1" fmla="*/ 90 h 192"/>
                <a:gd name="T2" fmla="*/ 167 w 192"/>
                <a:gd name="T3" fmla="*/ 90 h 192"/>
                <a:gd name="T4" fmla="*/ 102 w 192"/>
                <a:gd name="T5" fmla="*/ 25 h 192"/>
                <a:gd name="T6" fmla="*/ 102 w 192"/>
                <a:gd name="T7" fmla="*/ 0 h 192"/>
                <a:gd name="T8" fmla="*/ 90 w 192"/>
                <a:gd name="T9" fmla="*/ 0 h 192"/>
                <a:gd name="T10" fmla="*/ 90 w 192"/>
                <a:gd name="T11" fmla="*/ 25 h 192"/>
                <a:gd name="T12" fmla="*/ 25 w 192"/>
                <a:gd name="T13" fmla="*/ 90 h 192"/>
                <a:gd name="T14" fmla="*/ 0 w 192"/>
                <a:gd name="T15" fmla="*/ 90 h 192"/>
                <a:gd name="T16" fmla="*/ 0 w 192"/>
                <a:gd name="T17" fmla="*/ 102 h 192"/>
                <a:gd name="T18" fmla="*/ 25 w 192"/>
                <a:gd name="T19" fmla="*/ 102 h 192"/>
                <a:gd name="T20" fmla="*/ 90 w 192"/>
                <a:gd name="T21" fmla="*/ 167 h 192"/>
                <a:gd name="T22" fmla="*/ 90 w 192"/>
                <a:gd name="T23" fmla="*/ 192 h 192"/>
                <a:gd name="T24" fmla="*/ 102 w 192"/>
                <a:gd name="T25" fmla="*/ 192 h 192"/>
                <a:gd name="T26" fmla="*/ 102 w 192"/>
                <a:gd name="T27" fmla="*/ 167 h 192"/>
                <a:gd name="T28" fmla="*/ 167 w 192"/>
                <a:gd name="T29" fmla="*/ 102 h 192"/>
                <a:gd name="T30" fmla="*/ 192 w 192"/>
                <a:gd name="T31" fmla="*/ 102 h 192"/>
                <a:gd name="T32" fmla="*/ 192 w 192"/>
                <a:gd name="T33" fmla="*/ 90 h 192"/>
                <a:gd name="T34" fmla="*/ 102 w 192"/>
                <a:gd name="T35" fmla="*/ 151 h 192"/>
                <a:gd name="T36" fmla="*/ 102 w 192"/>
                <a:gd name="T37" fmla="*/ 140 h 192"/>
                <a:gd name="T38" fmla="*/ 97 w 192"/>
                <a:gd name="T39" fmla="*/ 135 h 192"/>
                <a:gd name="T40" fmla="*/ 95 w 192"/>
                <a:gd name="T41" fmla="*/ 135 h 192"/>
                <a:gd name="T42" fmla="*/ 90 w 192"/>
                <a:gd name="T43" fmla="*/ 140 h 192"/>
                <a:gd name="T44" fmla="*/ 90 w 192"/>
                <a:gd name="T45" fmla="*/ 151 h 192"/>
                <a:gd name="T46" fmla="*/ 41 w 192"/>
                <a:gd name="T47" fmla="*/ 102 h 192"/>
                <a:gd name="T48" fmla="*/ 52 w 192"/>
                <a:gd name="T49" fmla="*/ 102 h 192"/>
                <a:gd name="T50" fmla="*/ 57 w 192"/>
                <a:gd name="T51" fmla="*/ 97 h 192"/>
                <a:gd name="T52" fmla="*/ 57 w 192"/>
                <a:gd name="T53" fmla="*/ 95 h 192"/>
                <a:gd name="T54" fmla="*/ 52 w 192"/>
                <a:gd name="T55" fmla="*/ 90 h 192"/>
                <a:gd name="T56" fmla="*/ 41 w 192"/>
                <a:gd name="T57" fmla="*/ 90 h 192"/>
                <a:gd name="T58" fmla="*/ 90 w 192"/>
                <a:gd name="T59" fmla="*/ 41 h 192"/>
                <a:gd name="T60" fmla="*/ 90 w 192"/>
                <a:gd name="T61" fmla="*/ 52 h 192"/>
                <a:gd name="T62" fmla="*/ 95 w 192"/>
                <a:gd name="T63" fmla="*/ 57 h 192"/>
                <a:gd name="T64" fmla="*/ 97 w 192"/>
                <a:gd name="T65" fmla="*/ 57 h 192"/>
                <a:gd name="T66" fmla="*/ 102 w 192"/>
                <a:gd name="T67" fmla="*/ 52 h 192"/>
                <a:gd name="T68" fmla="*/ 102 w 192"/>
                <a:gd name="T69" fmla="*/ 41 h 192"/>
                <a:gd name="T70" fmla="*/ 151 w 192"/>
                <a:gd name="T71" fmla="*/ 90 h 192"/>
                <a:gd name="T72" fmla="*/ 140 w 192"/>
                <a:gd name="T73" fmla="*/ 90 h 192"/>
                <a:gd name="T74" fmla="*/ 135 w 192"/>
                <a:gd name="T75" fmla="*/ 95 h 192"/>
                <a:gd name="T76" fmla="*/ 135 w 192"/>
                <a:gd name="T77" fmla="*/ 97 h 192"/>
                <a:gd name="T78" fmla="*/ 140 w 192"/>
                <a:gd name="T79" fmla="*/ 102 h 192"/>
                <a:gd name="T80" fmla="*/ 151 w 192"/>
                <a:gd name="T81" fmla="*/ 102 h 192"/>
                <a:gd name="T82" fmla="*/ 102 w 192"/>
                <a:gd name="T83" fmla="*/ 151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2" h="192">
                  <a:moveTo>
                    <a:pt x="192" y="90"/>
                  </a:moveTo>
                  <a:cubicBezTo>
                    <a:pt x="167" y="90"/>
                    <a:pt x="167" y="90"/>
                    <a:pt x="167" y="90"/>
                  </a:cubicBezTo>
                  <a:cubicBezTo>
                    <a:pt x="164" y="55"/>
                    <a:pt x="137" y="28"/>
                    <a:pt x="102" y="25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90" y="0"/>
                    <a:pt x="90" y="0"/>
                    <a:pt x="90" y="0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55" y="28"/>
                    <a:pt x="28" y="55"/>
                    <a:pt x="25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25" y="102"/>
                    <a:pt x="25" y="102"/>
                    <a:pt x="25" y="102"/>
                  </a:cubicBezTo>
                  <a:cubicBezTo>
                    <a:pt x="28" y="137"/>
                    <a:pt x="55" y="164"/>
                    <a:pt x="90" y="167"/>
                  </a:cubicBezTo>
                  <a:cubicBezTo>
                    <a:pt x="90" y="192"/>
                    <a:pt x="90" y="192"/>
                    <a:pt x="90" y="192"/>
                  </a:cubicBezTo>
                  <a:cubicBezTo>
                    <a:pt x="102" y="192"/>
                    <a:pt x="102" y="192"/>
                    <a:pt x="102" y="192"/>
                  </a:cubicBezTo>
                  <a:cubicBezTo>
                    <a:pt x="102" y="167"/>
                    <a:pt x="102" y="167"/>
                    <a:pt x="102" y="167"/>
                  </a:cubicBezTo>
                  <a:cubicBezTo>
                    <a:pt x="137" y="164"/>
                    <a:pt x="164" y="137"/>
                    <a:pt x="167" y="102"/>
                  </a:cubicBezTo>
                  <a:cubicBezTo>
                    <a:pt x="192" y="102"/>
                    <a:pt x="192" y="102"/>
                    <a:pt x="192" y="102"/>
                  </a:cubicBezTo>
                  <a:lnTo>
                    <a:pt x="192" y="90"/>
                  </a:lnTo>
                  <a:close/>
                  <a:moveTo>
                    <a:pt x="102" y="151"/>
                  </a:moveTo>
                  <a:cubicBezTo>
                    <a:pt x="102" y="140"/>
                    <a:pt x="102" y="140"/>
                    <a:pt x="102" y="140"/>
                  </a:cubicBezTo>
                  <a:cubicBezTo>
                    <a:pt x="102" y="137"/>
                    <a:pt x="100" y="135"/>
                    <a:pt x="97" y="135"/>
                  </a:cubicBezTo>
                  <a:cubicBezTo>
                    <a:pt x="95" y="135"/>
                    <a:pt x="95" y="135"/>
                    <a:pt x="95" y="135"/>
                  </a:cubicBezTo>
                  <a:cubicBezTo>
                    <a:pt x="92" y="135"/>
                    <a:pt x="90" y="137"/>
                    <a:pt x="90" y="140"/>
                  </a:cubicBezTo>
                  <a:cubicBezTo>
                    <a:pt x="90" y="151"/>
                    <a:pt x="90" y="151"/>
                    <a:pt x="90" y="151"/>
                  </a:cubicBezTo>
                  <a:cubicBezTo>
                    <a:pt x="64" y="148"/>
                    <a:pt x="44" y="128"/>
                    <a:pt x="41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5" y="102"/>
                    <a:pt x="57" y="100"/>
                    <a:pt x="57" y="97"/>
                  </a:cubicBezTo>
                  <a:cubicBezTo>
                    <a:pt x="57" y="95"/>
                    <a:pt x="57" y="95"/>
                    <a:pt x="57" y="95"/>
                  </a:cubicBezTo>
                  <a:cubicBezTo>
                    <a:pt x="57" y="92"/>
                    <a:pt x="55" y="90"/>
                    <a:pt x="52" y="90"/>
                  </a:cubicBezTo>
                  <a:cubicBezTo>
                    <a:pt x="41" y="90"/>
                    <a:pt x="41" y="90"/>
                    <a:pt x="41" y="90"/>
                  </a:cubicBezTo>
                  <a:cubicBezTo>
                    <a:pt x="44" y="64"/>
                    <a:pt x="64" y="44"/>
                    <a:pt x="90" y="41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0" y="55"/>
                    <a:pt x="92" y="57"/>
                    <a:pt x="95" y="57"/>
                  </a:cubicBezTo>
                  <a:cubicBezTo>
                    <a:pt x="97" y="57"/>
                    <a:pt x="97" y="57"/>
                    <a:pt x="97" y="57"/>
                  </a:cubicBezTo>
                  <a:cubicBezTo>
                    <a:pt x="100" y="57"/>
                    <a:pt x="102" y="55"/>
                    <a:pt x="102" y="52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28" y="44"/>
                    <a:pt x="148" y="64"/>
                    <a:pt x="151" y="90"/>
                  </a:cubicBezTo>
                  <a:cubicBezTo>
                    <a:pt x="140" y="90"/>
                    <a:pt x="140" y="90"/>
                    <a:pt x="140" y="90"/>
                  </a:cubicBezTo>
                  <a:cubicBezTo>
                    <a:pt x="137" y="90"/>
                    <a:pt x="135" y="92"/>
                    <a:pt x="135" y="95"/>
                  </a:cubicBezTo>
                  <a:cubicBezTo>
                    <a:pt x="135" y="97"/>
                    <a:pt x="135" y="97"/>
                    <a:pt x="135" y="97"/>
                  </a:cubicBezTo>
                  <a:cubicBezTo>
                    <a:pt x="135" y="100"/>
                    <a:pt x="137" y="102"/>
                    <a:pt x="140" y="102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48" y="128"/>
                    <a:pt x="128" y="148"/>
                    <a:pt x="102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42"/>
          <p:cNvGrpSpPr/>
          <p:nvPr/>
        </p:nvGrpSpPr>
        <p:grpSpPr>
          <a:xfrm>
            <a:off x="2537844" y="2754980"/>
            <a:ext cx="439724" cy="262919"/>
            <a:chOff x="7037388" y="3643313"/>
            <a:chExt cx="762000" cy="4556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7037388" y="3643313"/>
              <a:ext cx="601663" cy="455613"/>
            </a:xfrm>
            <a:custGeom>
              <a:avLst/>
              <a:gdLst>
                <a:gd name="T0" fmla="*/ 110 w 158"/>
                <a:gd name="T1" fmla="*/ 55 h 118"/>
                <a:gd name="T2" fmla="*/ 109 w 158"/>
                <a:gd name="T3" fmla="*/ 50 h 118"/>
                <a:gd name="T4" fmla="*/ 119 w 158"/>
                <a:gd name="T5" fmla="*/ 33 h 118"/>
                <a:gd name="T6" fmla="*/ 119 w 158"/>
                <a:gd name="T7" fmla="*/ 24 h 118"/>
                <a:gd name="T8" fmla="*/ 119 w 158"/>
                <a:gd name="T9" fmla="*/ 16 h 118"/>
                <a:gd name="T10" fmla="*/ 118 w 158"/>
                <a:gd name="T11" fmla="*/ 15 h 118"/>
                <a:gd name="T12" fmla="*/ 117 w 158"/>
                <a:gd name="T13" fmla="*/ 8 h 118"/>
                <a:gd name="T14" fmla="*/ 99 w 158"/>
                <a:gd name="T15" fmla="*/ 0 h 118"/>
                <a:gd name="T16" fmla="*/ 81 w 158"/>
                <a:gd name="T17" fmla="*/ 5 h 118"/>
                <a:gd name="T18" fmla="*/ 78 w 158"/>
                <a:gd name="T19" fmla="*/ 13 h 118"/>
                <a:gd name="T20" fmla="*/ 77 w 158"/>
                <a:gd name="T21" fmla="*/ 15 h 118"/>
                <a:gd name="T22" fmla="*/ 77 w 158"/>
                <a:gd name="T23" fmla="*/ 23 h 118"/>
                <a:gd name="T24" fmla="*/ 77 w 158"/>
                <a:gd name="T25" fmla="*/ 32 h 118"/>
                <a:gd name="T26" fmla="*/ 87 w 158"/>
                <a:gd name="T27" fmla="*/ 49 h 118"/>
                <a:gd name="T28" fmla="*/ 86 w 158"/>
                <a:gd name="T29" fmla="*/ 55 h 118"/>
                <a:gd name="T30" fmla="*/ 69 w 158"/>
                <a:gd name="T31" fmla="*/ 63 h 118"/>
                <a:gd name="T32" fmla="*/ 52 w 158"/>
                <a:gd name="T33" fmla="*/ 56 h 118"/>
                <a:gd name="T34" fmla="*/ 51 w 158"/>
                <a:gd name="T35" fmla="*/ 52 h 118"/>
                <a:gd name="T36" fmla="*/ 58 w 158"/>
                <a:gd name="T37" fmla="*/ 38 h 118"/>
                <a:gd name="T38" fmla="*/ 59 w 158"/>
                <a:gd name="T39" fmla="*/ 32 h 118"/>
                <a:gd name="T40" fmla="*/ 58 w 158"/>
                <a:gd name="T41" fmla="*/ 18 h 118"/>
                <a:gd name="T42" fmla="*/ 44 w 158"/>
                <a:gd name="T43" fmla="*/ 12 h 118"/>
                <a:gd name="T44" fmla="*/ 29 w 158"/>
                <a:gd name="T45" fmla="*/ 16 h 118"/>
                <a:gd name="T46" fmla="*/ 26 w 158"/>
                <a:gd name="T47" fmla="*/ 31 h 118"/>
                <a:gd name="T48" fmla="*/ 27 w 158"/>
                <a:gd name="T49" fmla="*/ 38 h 118"/>
                <a:gd name="T50" fmla="*/ 34 w 158"/>
                <a:gd name="T51" fmla="*/ 51 h 118"/>
                <a:gd name="T52" fmla="*/ 33 w 158"/>
                <a:gd name="T53" fmla="*/ 56 h 118"/>
                <a:gd name="T54" fmla="*/ 8 w 158"/>
                <a:gd name="T55" fmla="*/ 70 h 118"/>
                <a:gd name="T56" fmla="*/ 3 w 158"/>
                <a:gd name="T57" fmla="*/ 89 h 118"/>
                <a:gd name="T58" fmla="*/ 41 w 158"/>
                <a:gd name="T59" fmla="*/ 99 h 118"/>
                <a:gd name="T60" fmla="*/ 48 w 158"/>
                <a:gd name="T61" fmla="*/ 76 h 118"/>
                <a:gd name="T62" fmla="*/ 57 w 158"/>
                <a:gd name="T63" fmla="*/ 70 h 118"/>
                <a:gd name="T64" fmla="*/ 53 w 158"/>
                <a:gd name="T65" fmla="*/ 73 h 118"/>
                <a:gd name="T66" fmla="*/ 47 w 158"/>
                <a:gd name="T67" fmla="*/ 99 h 118"/>
                <a:gd name="T68" fmla="*/ 155 w 158"/>
                <a:gd name="T69" fmla="*/ 99 h 118"/>
                <a:gd name="T70" fmla="*/ 150 w 158"/>
                <a:gd name="T71" fmla="*/ 78 h 118"/>
                <a:gd name="T72" fmla="*/ 110 w 158"/>
                <a:gd name="T73" fmla="*/ 5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8" h="118">
                  <a:moveTo>
                    <a:pt x="110" y="55"/>
                  </a:moveTo>
                  <a:cubicBezTo>
                    <a:pt x="109" y="50"/>
                    <a:pt x="109" y="50"/>
                    <a:pt x="109" y="50"/>
                  </a:cubicBezTo>
                  <a:cubicBezTo>
                    <a:pt x="113" y="47"/>
                    <a:pt x="117" y="42"/>
                    <a:pt x="119" y="33"/>
                  </a:cubicBezTo>
                  <a:cubicBezTo>
                    <a:pt x="122" y="27"/>
                    <a:pt x="119" y="24"/>
                    <a:pt x="119" y="24"/>
                  </a:cubicBezTo>
                  <a:cubicBezTo>
                    <a:pt x="119" y="16"/>
                    <a:pt x="119" y="16"/>
                    <a:pt x="119" y="16"/>
                  </a:cubicBezTo>
                  <a:cubicBezTo>
                    <a:pt x="119" y="16"/>
                    <a:pt x="118" y="15"/>
                    <a:pt x="118" y="15"/>
                  </a:cubicBezTo>
                  <a:cubicBezTo>
                    <a:pt x="118" y="13"/>
                    <a:pt x="118" y="10"/>
                    <a:pt x="117" y="8"/>
                  </a:cubicBezTo>
                  <a:cubicBezTo>
                    <a:pt x="114" y="5"/>
                    <a:pt x="110" y="1"/>
                    <a:pt x="99" y="0"/>
                  </a:cubicBezTo>
                  <a:cubicBezTo>
                    <a:pt x="92" y="0"/>
                    <a:pt x="84" y="3"/>
                    <a:pt x="81" y="5"/>
                  </a:cubicBezTo>
                  <a:cubicBezTo>
                    <a:pt x="80" y="7"/>
                    <a:pt x="79" y="10"/>
                    <a:pt x="78" y="13"/>
                  </a:cubicBezTo>
                  <a:cubicBezTo>
                    <a:pt x="78" y="13"/>
                    <a:pt x="78" y="14"/>
                    <a:pt x="77" y="15"/>
                  </a:cubicBezTo>
                  <a:cubicBezTo>
                    <a:pt x="77" y="23"/>
                    <a:pt x="77" y="23"/>
                    <a:pt x="77" y="23"/>
                  </a:cubicBezTo>
                  <a:cubicBezTo>
                    <a:pt x="77" y="23"/>
                    <a:pt x="74" y="27"/>
                    <a:pt x="77" y="32"/>
                  </a:cubicBezTo>
                  <a:cubicBezTo>
                    <a:pt x="79" y="41"/>
                    <a:pt x="83" y="46"/>
                    <a:pt x="87" y="49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4" y="56"/>
                    <a:pt x="76" y="60"/>
                    <a:pt x="69" y="63"/>
                  </a:cubicBezTo>
                  <a:cubicBezTo>
                    <a:pt x="61" y="59"/>
                    <a:pt x="52" y="56"/>
                    <a:pt x="52" y="56"/>
                  </a:cubicBezTo>
                  <a:cubicBezTo>
                    <a:pt x="51" y="52"/>
                    <a:pt x="51" y="52"/>
                    <a:pt x="51" y="52"/>
                  </a:cubicBezTo>
                  <a:cubicBezTo>
                    <a:pt x="54" y="50"/>
                    <a:pt x="57" y="46"/>
                    <a:pt x="58" y="38"/>
                  </a:cubicBezTo>
                  <a:cubicBezTo>
                    <a:pt x="59" y="37"/>
                    <a:pt x="59" y="34"/>
                    <a:pt x="59" y="32"/>
                  </a:cubicBezTo>
                  <a:cubicBezTo>
                    <a:pt x="59" y="30"/>
                    <a:pt x="60" y="23"/>
                    <a:pt x="58" y="18"/>
                  </a:cubicBezTo>
                  <a:cubicBezTo>
                    <a:pt x="56" y="16"/>
                    <a:pt x="52" y="13"/>
                    <a:pt x="44" y="12"/>
                  </a:cubicBezTo>
                  <a:cubicBezTo>
                    <a:pt x="38" y="12"/>
                    <a:pt x="32" y="14"/>
                    <a:pt x="29" y="16"/>
                  </a:cubicBezTo>
                  <a:cubicBezTo>
                    <a:pt x="26" y="20"/>
                    <a:pt x="26" y="27"/>
                    <a:pt x="26" y="31"/>
                  </a:cubicBezTo>
                  <a:cubicBezTo>
                    <a:pt x="25" y="33"/>
                    <a:pt x="25" y="36"/>
                    <a:pt x="27" y="38"/>
                  </a:cubicBezTo>
                  <a:cubicBezTo>
                    <a:pt x="28" y="45"/>
                    <a:pt x="31" y="49"/>
                    <a:pt x="34" y="51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33" y="56"/>
                    <a:pt x="13" y="65"/>
                    <a:pt x="8" y="70"/>
                  </a:cubicBezTo>
                  <a:cubicBezTo>
                    <a:pt x="4" y="73"/>
                    <a:pt x="0" y="85"/>
                    <a:pt x="3" y="89"/>
                  </a:cubicBezTo>
                  <a:cubicBezTo>
                    <a:pt x="14" y="94"/>
                    <a:pt x="27" y="98"/>
                    <a:pt x="41" y="99"/>
                  </a:cubicBezTo>
                  <a:cubicBezTo>
                    <a:pt x="40" y="91"/>
                    <a:pt x="44" y="80"/>
                    <a:pt x="48" y="76"/>
                  </a:cubicBezTo>
                  <a:cubicBezTo>
                    <a:pt x="50" y="75"/>
                    <a:pt x="53" y="73"/>
                    <a:pt x="57" y="70"/>
                  </a:cubicBezTo>
                  <a:cubicBezTo>
                    <a:pt x="55" y="72"/>
                    <a:pt x="54" y="73"/>
                    <a:pt x="53" y="73"/>
                  </a:cubicBezTo>
                  <a:cubicBezTo>
                    <a:pt x="47" y="78"/>
                    <a:pt x="43" y="93"/>
                    <a:pt x="47" y="99"/>
                  </a:cubicBezTo>
                  <a:cubicBezTo>
                    <a:pt x="75" y="113"/>
                    <a:pt x="119" y="118"/>
                    <a:pt x="155" y="99"/>
                  </a:cubicBezTo>
                  <a:cubicBezTo>
                    <a:pt x="158" y="94"/>
                    <a:pt x="153" y="82"/>
                    <a:pt x="150" y="78"/>
                  </a:cubicBezTo>
                  <a:cubicBezTo>
                    <a:pt x="144" y="69"/>
                    <a:pt x="121" y="57"/>
                    <a:pt x="110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7532688" y="3686176"/>
              <a:ext cx="266700" cy="331788"/>
            </a:xfrm>
            <a:custGeom>
              <a:avLst/>
              <a:gdLst>
                <a:gd name="T0" fmla="*/ 62 w 70"/>
                <a:gd name="T1" fmla="*/ 57 h 86"/>
                <a:gd name="T2" fmla="*/ 37 w 70"/>
                <a:gd name="T3" fmla="*/ 44 h 86"/>
                <a:gd name="T4" fmla="*/ 36 w 70"/>
                <a:gd name="T5" fmla="*/ 39 h 86"/>
                <a:gd name="T6" fmla="*/ 43 w 70"/>
                <a:gd name="T7" fmla="*/ 26 h 86"/>
                <a:gd name="T8" fmla="*/ 44 w 70"/>
                <a:gd name="T9" fmla="*/ 19 h 86"/>
                <a:gd name="T10" fmla="*/ 41 w 70"/>
                <a:gd name="T11" fmla="*/ 4 h 86"/>
                <a:gd name="T12" fmla="*/ 26 w 70"/>
                <a:gd name="T13" fmla="*/ 0 h 86"/>
                <a:gd name="T14" fmla="*/ 12 w 70"/>
                <a:gd name="T15" fmla="*/ 6 h 86"/>
                <a:gd name="T16" fmla="*/ 11 w 70"/>
                <a:gd name="T17" fmla="*/ 20 h 86"/>
                <a:gd name="T18" fmla="*/ 12 w 70"/>
                <a:gd name="T19" fmla="*/ 26 h 86"/>
                <a:gd name="T20" fmla="*/ 19 w 70"/>
                <a:gd name="T21" fmla="*/ 40 h 86"/>
                <a:gd name="T22" fmla="*/ 18 w 70"/>
                <a:gd name="T23" fmla="*/ 44 h 86"/>
                <a:gd name="T24" fmla="*/ 0 w 70"/>
                <a:gd name="T25" fmla="*/ 52 h 86"/>
                <a:gd name="T26" fmla="*/ 22 w 70"/>
                <a:gd name="T27" fmla="*/ 64 h 86"/>
                <a:gd name="T28" fmla="*/ 29 w 70"/>
                <a:gd name="T29" fmla="*/ 86 h 86"/>
                <a:gd name="T30" fmla="*/ 67 w 70"/>
                <a:gd name="T31" fmla="*/ 77 h 86"/>
                <a:gd name="T32" fmla="*/ 62 w 70"/>
                <a:gd name="T33" fmla="*/ 5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86">
                  <a:moveTo>
                    <a:pt x="62" y="57"/>
                  </a:moveTo>
                  <a:cubicBezTo>
                    <a:pt x="57" y="53"/>
                    <a:pt x="37" y="44"/>
                    <a:pt x="37" y="44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9" y="37"/>
                    <a:pt x="42" y="33"/>
                    <a:pt x="43" y="26"/>
                  </a:cubicBezTo>
                  <a:cubicBezTo>
                    <a:pt x="45" y="24"/>
                    <a:pt x="45" y="21"/>
                    <a:pt x="44" y="19"/>
                  </a:cubicBezTo>
                  <a:cubicBezTo>
                    <a:pt x="44" y="15"/>
                    <a:pt x="44" y="8"/>
                    <a:pt x="41" y="4"/>
                  </a:cubicBezTo>
                  <a:cubicBezTo>
                    <a:pt x="39" y="2"/>
                    <a:pt x="32" y="0"/>
                    <a:pt x="26" y="0"/>
                  </a:cubicBezTo>
                  <a:cubicBezTo>
                    <a:pt x="18" y="0"/>
                    <a:pt x="14" y="4"/>
                    <a:pt x="12" y="6"/>
                  </a:cubicBezTo>
                  <a:cubicBezTo>
                    <a:pt x="10" y="11"/>
                    <a:pt x="11" y="18"/>
                    <a:pt x="11" y="20"/>
                  </a:cubicBezTo>
                  <a:cubicBezTo>
                    <a:pt x="11" y="22"/>
                    <a:pt x="11" y="25"/>
                    <a:pt x="12" y="26"/>
                  </a:cubicBezTo>
                  <a:cubicBezTo>
                    <a:pt x="13" y="34"/>
                    <a:pt x="16" y="37"/>
                    <a:pt x="19" y="40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9" y="47"/>
                    <a:pt x="0" y="52"/>
                  </a:cubicBezTo>
                  <a:cubicBezTo>
                    <a:pt x="8" y="56"/>
                    <a:pt x="18" y="61"/>
                    <a:pt x="22" y="64"/>
                  </a:cubicBezTo>
                  <a:cubicBezTo>
                    <a:pt x="26" y="68"/>
                    <a:pt x="30" y="79"/>
                    <a:pt x="29" y="86"/>
                  </a:cubicBezTo>
                  <a:cubicBezTo>
                    <a:pt x="43" y="86"/>
                    <a:pt x="56" y="82"/>
                    <a:pt x="67" y="77"/>
                  </a:cubicBezTo>
                  <a:cubicBezTo>
                    <a:pt x="70" y="73"/>
                    <a:pt x="66" y="61"/>
                    <a:pt x="62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Odaklanma Sorunu Yaşıyorsanız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6429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4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5"/>
          <p:cNvSpPr>
            <a:spLocks/>
          </p:cNvSpPr>
          <p:nvPr/>
        </p:nvSpPr>
        <p:spPr bwMode="auto">
          <a:xfrm>
            <a:off x="2363795" y="4971455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53B9FF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5"/>
          <p:cNvSpPr>
            <a:spLocks/>
          </p:cNvSpPr>
          <p:nvPr/>
        </p:nvSpPr>
        <p:spPr bwMode="auto">
          <a:xfrm>
            <a:off x="1526382" y="5003874"/>
            <a:ext cx="6417469" cy="2078082"/>
          </a:xfrm>
          <a:custGeom>
            <a:avLst/>
            <a:gdLst>
              <a:gd name="T0" fmla="*/ 3340 w 3340"/>
              <a:gd name="T1" fmla="*/ 526 h 1543"/>
              <a:gd name="T2" fmla="*/ 3291 w 3340"/>
              <a:gd name="T3" fmla="*/ 523 h 1543"/>
              <a:gd name="T4" fmla="*/ 3291 w 3340"/>
              <a:gd name="T5" fmla="*/ 508 h 1543"/>
              <a:gd name="T6" fmla="*/ 3167 w 3340"/>
              <a:gd name="T7" fmla="*/ 508 h 1543"/>
              <a:gd name="T8" fmla="*/ 2538 w 3340"/>
              <a:gd name="T9" fmla="*/ 0 h 1543"/>
              <a:gd name="T10" fmla="*/ 2090 w 3340"/>
              <a:gd name="T11" fmla="*/ 456 h 1543"/>
              <a:gd name="T12" fmla="*/ 1642 w 3340"/>
              <a:gd name="T13" fmla="*/ 0 h 1543"/>
              <a:gd name="T14" fmla="*/ 1182 w 3340"/>
              <a:gd name="T15" fmla="*/ 461 h 1543"/>
              <a:gd name="T16" fmla="*/ 722 w 3340"/>
              <a:gd name="T17" fmla="*/ 0 h 1543"/>
              <a:gd name="T18" fmla="*/ 92 w 3340"/>
              <a:gd name="T19" fmla="*/ 508 h 1543"/>
              <a:gd name="T20" fmla="*/ 0 w 3340"/>
              <a:gd name="T21" fmla="*/ 508 h 1543"/>
              <a:gd name="T22" fmla="*/ 0 w 3340"/>
              <a:gd name="T23" fmla="*/ 1543 h 1543"/>
              <a:gd name="T24" fmla="*/ 3291 w 3340"/>
              <a:gd name="T25" fmla="*/ 1543 h 1543"/>
              <a:gd name="T26" fmla="*/ 3291 w 3340"/>
              <a:gd name="T27" fmla="*/ 671 h 1543"/>
              <a:gd name="T28" fmla="*/ 3340 w 3340"/>
              <a:gd name="T29" fmla="*/ 526 h 1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40" h="1543">
                <a:moveTo>
                  <a:pt x="3340" y="526"/>
                </a:moveTo>
                <a:cubicBezTo>
                  <a:pt x="3324" y="525"/>
                  <a:pt x="3307" y="525"/>
                  <a:pt x="3291" y="523"/>
                </a:cubicBezTo>
                <a:cubicBezTo>
                  <a:pt x="3291" y="508"/>
                  <a:pt x="3291" y="508"/>
                  <a:pt x="3291" y="508"/>
                </a:cubicBezTo>
                <a:cubicBezTo>
                  <a:pt x="3167" y="508"/>
                  <a:pt x="3167" y="508"/>
                  <a:pt x="3167" y="508"/>
                </a:cubicBezTo>
                <a:cubicBezTo>
                  <a:pt x="2849" y="448"/>
                  <a:pt x="2601" y="250"/>
                  <a:pt x="2538" y="0"/>
                </a:cubicBezTo>
                <a:cubicBezTo>
                  <a:pt x="2487" y="200"/>
                  <a:pt x="2318" y="367"/>
                  <a:pt x="2090" y="456"/>
                </a:cubicBezTo>
                <a:cubicBezTo>
                  <a:pt x="1861" y="367"/>
                  <a:pt x="1692" y="200"/>
                  <a:pt x="1642" y="0"/>
                </a:cubicBezTo>
                <a:cubicBezTo>
                  <a:pt x="1590" y="203"/>
                  <a:pt x="1416" y="373"/>
                  <a:pt x="1182" y="461"/>
                </a:cubicBezTo>
                <a:cubicBezTo>
                  <a:pt x="947" y="373"/>
                  <a:pt x="773" y="203"/>
                  <a:pt x="722" y="0"/>
                </a:cubicBezTo>
                <a:cubicBezTo>
                  <a:pt x="658" y="250"/>
                  <a:pt x="411" y="448"/>
                  <a:pt x="92" y="508"/>
                </a:cubicBezTo>
                <a:cubicBezTo>
                  <a:pt x="0" y="508"/>
                  <a:pt x="0" y="508"/>
                  <a:pt x="0" y="508"/>
                </a:cubicBezTo>
                <a:cubicBezTo>
                  <a:pt x="0" y="1543"/>
                  <a:pt x="0" y="1543"/>
                  <a:pt x="0" y="1543"/>
                </a:cubicBezTo>
                <a:cubicBezTo>
                  <a:pt x="3291" y="1543"/>
                  <a:pt x="3291" y="1543"/>
                  <a:pt x="3291" y="1543"/>
                </a:cubicBezTo>
                <a:cubicBezTo>
                  <a:pt x="3291" y="671"/>
                  <a:pt x="3291" y="671"/>
                  <a:pt x="3291" y="671"/>
                </a:cubicBezTo>
                <a:cubicBezTo>
                  <a:pt x="3315" y="625"/>
                  <a:pt x="3332" y="576"/>
                  <a:pt x="3340" y="526"/>
                </a:cubicBezTo>
                <a:close/>
              </a:path>
            </a:pathLst>
          </a:custGeom>
          <a:solidFill>
            <a:srgbClr val="006BB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ÇALIŞIRKEN BUNLARA </a:t>
            </a:r>
            <a:r>
              <a:rPr lang="tr-T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DİKKAT!</a:t>
            </a:r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Freeform 25"/>
          <p:cNvSpPr>
            <a:spLocks/>
          </p:cNvSpPr>
          <p:nvPr/>
        </p:nvSpPr>
        <p:spPr bwMode="auto">
          <a:xfrm>
            <a:off x="-967730" y="3707607"/>
            <a:ext cx="3752312" cy="3374350"/>
          </a:xfrm>
          <a:custGeom>
            <a:avLst/>
            <a:gdLst>
              <a:gd name="T0" fmla="*/ 0 w 1066"/>
              <a:gd name="T1" fmla="*/ 21 h 1317"/>
              <a:gd name="T2" fmla="*/ 578 w 1066"/>
              <a:gd name="T3" fmla="*/ 2 h 1317"/>
              <a:gd name="T4" fmla="*/ 605 w 1066"/>
              <a:gd name="T5" fmla="*/ 34 h 1317"/>
              <a:gd name="T6" fmla="*/ 637 w 1066"/>
              <a:gd name="T7" fmla="*/ 34 h 1317"/>
              <a:gd name="T8" fmla="*/ 637 w 1066"/>
              <a:gd name="T9" fmla="*/ 18 h 1317"/>
              <a:gd name="T10" fmla="*/ 656 w 1066"/>
              <a:gd name="T11" fmla="*/ 18 h 1317"/>
              <a:gd name="T12" fmla="*/ 688 w 1066"/>
              <a:gd name="T13" fmla="*/ 34 h 1317"/>
              <a:gd name="T14" fmla="*/ 722 w 1066"/>
              <a:gd name="T15" fmla="*/ 63 h 1317"/>
              <a:gd name="T16" fmla="*/ 794 w 1066"/>
              <a:gd name="T17" fmla="*/ 47 h 1317"/>
              <a:gd name="T18" fmla="*/ 874 w 1066"/>
              <a:gd name="T19" fmla="*/ 63 h 1317"/>
              <a:gd name="T20" fmla="*/ 1066 w 1066"/>
              <a:gd name="T21" fmla="*/ 63 h 1317"/>
              <a:gd name="T22" fmla="*/ 1032 w 1066"/>
              <a:gd name="T23" fmla="*/ 154 h 1317"/>
              <a:gd name="T24" fmla="*/ 1029 w 1066"/>
              <a:gd name="T25" fmla="*/ 218 h 1317"/>
              <a:gd name="T26" fmla="*/ 976 w 1066"/>
              <a:gd name="T27" fmla="*/ 253 h 1317"/>
              <a:gd name="T28" fmla="*/ 1005 w 1066"/>
              <a:gd name="T29" fmla="*/ 333 h 1317"/>
              <a:gd name="T30" fmla="*/ 989 w 1066"/>
              <a:gd name="T31" fmla="*/ 383 h 1317"/>
              <a:gd name="T32" fmla="*/ 992 w 1066"/>
              <a:gd name="T33" fmla="*/ 487 h 1317"/>
              <a:gd name="T34" fmla="*/ 981 w 1066"/>
              <a:gd name="T35" fmla="*/ 562 h 1317"/>
              <a:gd name="T36" fmla="*/ 1018 w 1066"/>
              <a:gd name="T37" fmla="*/ 687 h 1317"/>
              <a:gd name="T38" fmla="*/ 984 w 1066"/>
              <a:gd name="T39" fmla="*/ 762 h 1317"/>
              <a:gd name="T40" fmla="*/ 962 w 1066"/>
              <a:gd name="T41" fmla="*/ 848 h 1317"/>
              <a:gd name="T42" fmla="*/ 928 w 1066"/>
              <a:gd name="T43" fmla="*/ 863 h 1317"/>
              <a:gd name="T44" fmla="*/ 912 w 1066"/>
              <a:gd name="T45" fmla="*/ 1026 h 1317"/>
              <a:gd name="T46" fmla="*/ 941 w 1066"/>
              <a:gd name="T47" fmla="*/ 1125 h 1317"/>
              <a:gd name="T48" fmla="*/ 880 w 1066"/>
              <a:gd name="T49" fmla="*/ 1146 h 1317"/>
              <a:gd name="T50" fmla="*/ 861 w 1066"/>
              <a:gd name="T51" fmla="*/ 1183 h 1317"/>
              <a:gd name="T52" fmla="*/ 810 w 1066"/>
              <a:gd name="T53" fmla="*/ 1202 h 1317"/>
              <a:gd name="T54" fmla="*/ 816 w 1066"/>
              <a:gd name="T55" fmla="*/ 1317 h 1317"/>
              <a:gd name="T56" fmla="*/ 0 w 1066"/>
              <a:gd name="T57" fmla="*/ 1317 h 1317"/>
              <a:gd name="T58" fmla="*/ 0 w 1066"/>
              <a:gd name="T59" fmla="*/ 21 h 1317"/>
              <a:gd name="connsiteX0" fmla="*/ 0 w 11097"/>
              <a:gd name="connsiteY0" fmla="*/ 117 h 9985"/>
              <a:gd name="connsiteX1" fmla="*/ 6519 w 11097"/>
              <a:gd name="connsiteY1" fmla="*/ 0 h 9985"/>
              <a:gd name="connsiteX2" fmla="*/ 6772 w 11097"/>
              <a:gd name="connsiteY2" fmla="*/ 243 h 9985"/>
              <a:gd name="connsiteX3" fmla="*/ 7073 w 11097"/>
              <a:gd name="connsiteY3" fmla="*/ 243 h 9985"/>
              <a:gd name="connsiteX4" fmla="*/ 7073 w 11097"/>
              <a:gd name="connsiteY4" fmla="*/ 122 h 9985"/>
              <a:gd name="connsiteX5" fmla="*/ 7251 w 11097"/>
              <a:gd name="connsiteY5" fmla="*/ 122 h 9985"/>
              <a:gd name="connsiteX6" fmla="*/ 7551 w 11097"/>
              <a:gd name="connsiteY6" fmla="*/ 243 h 9985"/>
              <a:gd name="connsiteX7" fmla="*/ 7870 w 11097"/>
              <a:gd name="connsiteY7" fmla="*/ 463 h 9985"/>
              <a:gd name="connsiteX8" fmla="*/ 8545 w 11097"/>
              <a:gd name="connsiteY8" fmla="*/ 342 h 9985"/>
              <a:gd name="connsiteX9" fmla="*/ 9296 w 11097"/>
              <a:gd name="connsiteY9" fmla="*/ 463 h 9985"/>
              <a:gd name="connsiteX10" fmla="*/ 11097 w 11097"/>
              <a:gd name="connsiteY10" fmla="*/ 463 h 9985"/>
              <a:gd name="connsiteX11" fmla="*/ 10778 w 11097"/>
              <a:gd name="connsiteY11" fmla="*/ 1154 h 9985"/>
              <a:gd name="connsiteX12" fmla="*/ 10750 w 11097"/>
              <a:gd name="connsiteY12" fmla="*/ 1640 h 9985"/>
              <a:gd name="connsiteX13" fmla="*/ 10253 w 11097"/>
              <a:gd name="connsiteY13" fmla="*/ 1906 h 9985"/>
              <a:gd name="connsiteX14" fmla="*/ 10525 w 11097"/>
              <a:gd name="connsiteY14" fmla="*/ 2513 h 9985"/>
              <a:gd name="connsiteX15" fmla="*/ 10375 w 11097"/>
              <a:gd name="connsiteY15" fmla="*/ 2893 h 9985"/>
              <a:gd name="connsiteX16" fmla="*/ 10403 w 11097"/>
              <a:gd name="connsiteY16" fmla="*/ 3683 h 9985"/>
              <a:gd name="connsiteX17" fmla="*/ 10300 w 11097"/>
              <a:gd name="connsiteY17" fmla="*/ 4252 h 9985"/>
              <a:gd name="connsiteX18" fmla="*/ 10647 w 11097"/>
              <a:gd name="connsiteY18" fmla="*/ 5201 h 9985"/>
              <a:gd name="connsiteX19" fmla="*/ 10328 w 11097"/>
              <a:gd name="connsiteY19" fmla="*/ 5771 h 9985"/>
              <a:gd name="connsiteX20" fmla="*/ 10121 w 11097"/>
              <a:gd name="connsiteY20" fmla="*/ 6424 h 9985"/>
              <a:gd name="connsiteX21" fmla="*/ 9802 w 11097"/>
              <a:gd name="connsiteY21" fmla="*/ 6538 h 9985"/>
              <a:gd name="connsiteX22" fmla="*/ 9652 w 11097"/>
              <a:gd name="connsiteY22" fmla="*/ 7775 h 9985"/>
              <a:gd name="connsiteX23" fmla="*/ 9924 w 11097"/>
              <a:gd name="connsiteY23" fmla="*/ 8527 h 9985"/>
              <a:gd name="connsiteX24" fmla="*/ 9352 w 11097"/>
              <a:gd name="connsiteY24" fmla="*/ 8687 h 9985"/>
              <a:gd name="connsiteX25" fmla="*/ 9174 w 11097"/>
              <a:gd name="connsiteY25" fmla="*/ 8968 h 9985"/>
              <a:gd name="connsiteX26" fmla="*/ 8695 w 11097"/>
              <a:gd name="connsiteY26" fmla="*/ 9112 h 9985"/>
              <a:gd name="connsiteX27" fmla="*/ 8752 w 11097"/>
              <a:gd name="connsiteY27" fmla="*/ 9985 h 9985"/>
              <a:gd name="connsiteX28" fmla="*/ 1097 w 11097"/>
              <a:gd name="connsiteY28" fmla="*/ 9985 h 9985"/>
              <a:gd name="connsiteX29" fmla="*/ 0 w 11097"/>
              <a:gd name="connsiteY29" fmla="*/ 117 h 9985"/>
              <a:gd name="connsiteX0" fmla="*/ 0 w 10000"/>
              <a:gd name="connsiteY0" fmla="*/ 117 h 10000"/>
              <a:gd name="connsiteX1" fmla="*/ 5875 w 10000"/>
              <a:gd name="connsiteY1" fmla="*/ 0 h 10000"/>
              <a:gd name="connsiteX2" fmla="*/ 6103 w 10000"/>
              <a:gd name="connsiteY2" fmla="*/ 243 h 10000"/>
              <a:gd name="connsiteX3" fmla="*/ 6374 w 10000"/>
              <a:gd name="connsiteY3" fmla="*/ 243 h 10000"/>
              <a:gd name="connsiteX4" fmla="*/ 6374 w 10000"/>
              <a:gd name="connsiteY4" fmla="*/ 122 h 10000"/>
              <a:gd name="connsiteX5" fmla="*/ 6534 w 10000"/>
              <a:gd name="connsiteY5" fmla="*/ 122 h 10000"/>
              <a:gd name="connsiteX6" fmla="*/ 6805 w 10000"/>
              <a:gd name="connsiteY6" fmla="*/ 243 h 10000"/>
              <a:gd name="connsiteX7" fmla="*/ 7092 w 10000"/>
              <a:gd name="connsiteY7" fmla="*/ 464 h 10000"/>
              <a:gd name="connsiteX8" fmla="*/ 7700 w 10000"/>
              <a:gd name="connsiteY8" fmla="*/ 343 h 10000"/>
              <a:gd name="connsiteX9" fmla="*/ 8377 w 10000"/>
              <a:gd name="connsiteY9" fmla="*/ 464 h 10000"/>
              <a:gd name="connsiteX10" fmla="*/ 10000 w 10000"/>
              <a:gd name="connsiteY10" fmla="*/ 464 h 10000"/>
              <a:gd name="connsiteX11" fmla="*/ 9713 w 10000"/>
              <a:gd name="connsiteY11" fmla="*/ 1156 h 10000"/>
              <a:gd name="connsiteX12" fmla="*/ 9687 w 10000"/>
              <a:gd name="connsiteY12" fmla="*/ 1642 h 10000"/>
              <a:gd name="connsiteX13" fmla="*/ 9239 w 10000"/>
              <a:gd name="connsiteY13" fmla="*/ 1909 h 10000"/>
              <a:gd name="connsiteX14" fmla="*/ 9485 w 10000"/>
              <a:gd name="connsiteY14" fmla="*/ 2517 h 10000"/>
              <a:gd name="connsiteX15" fmla="*/ 9349 w 10000"/>
              <a:gd name="connsiteY15" fmla="*/ 2897 h 10000"/>
              <a:gd name="connsiteX16" fmla="*/ 9375 w 10000"/>
              <a:gd name="connsiteY16" fmla="*/ 3689 h 10000"/>
              <a:gd name="connsiteX17" fmla="*/ 9282 w 10000"/>
              <a:gd name="connsiteY17" fmla="*/ 4258 h 10000"/>
              <a:gd name="connsiteX18" fmla="*/ 9594 w 10000"/>
              <a:gd name="connsiteY18" fmla="*/ 5209 h 10000"/>
              <a:gd name="connsiteX19" fmla="*/ 9307 w 10000"/>
              <a:gd name="connsiteY19" fmla="*/ 5780 h 10000"/>
              <a:gd name="connsiteX20" fmla="*/ 9120 w 10000"/>
              <a:gd name="connsiteY20" fmla="*/ 6434 h 10000"/>
              <a:gd name="connsiteX21" fmla="*/ 8833 w 10000"/>
              <a:gd name="connsiteY21" fmla="*/ 6548 h 10000"/>
              <a:gd name="connsiteX22" fmla="*/ 8698 w 10000"/>
              <a:gd name="connsiteY22" fmla="*/ 7787 h 10000"/>
              <a:gd name="connsiteX23" fmla="*/ 8943 w 10000"/>
              <a:gd name="connsiteY23" fmla="*/ 8540 h 10000"/>
              <a:gd name="connsiteX24" fmla="*/ 8428 w 10000"/>
              <a:gd name="connsiteY24" fmla="*/ 8700 h 10000"/>
              <a:gd name="connsiteX25" fmla="*/ 8267 w 10000"/>
              <a:gd name="connsiteY25" fmla="*/ 8981 h 10000"/>
              <a:gd name="connsiteX26" fmla="*/ 7835 w 10000"/>
              <a:gd name="connsiteY26" fmla="*/ 9126 h 10000"/>
              <a:gd name="connsiteX27" fmla="*/ 7887 w 10000"/>
              <a:gd name="connsiteY27" fmla="*/ 10000 h 10000"/>
              <a:gd name="connsiteX28" fmla="*/ 150 w 10000"/>
              <a:gd name="connsiteY28" fmla="*/ 9973 h 10000"/>
              <a:gd name="connsiteX29" fmla="*/ 0 w 10000"/>
              <a:gd name="connsiteY29" fmla="*/ 1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0" h="10000">
                <a:moveTo>
                  <a:pt x="0" y="117"/>
                </a:moveTo>
                <a:lnTo>
                  <a:pt x="5875" y="0"/>
                </a:lnTo>
                <a:cubicBezTo>
                  <a:pt x="6892" y="21"/>
                  <a:pt x="6027" y="198"/>
                  <a:pt x="6103" y="243"/>
                </a:cubicBezTo>
                <a:cubicBezTo>
                  <a:pt x="6162" y="274"/>
                  <a:pt x="6374" y="243"/>
                  <a:pt x="6374" y="243"/>
                </a:cubicBezTo>
                <a:cubicBezTo>
                  <a:pt x="6374" y="243"/>
                  <a:pt x="6348" y="144"/>
                  <a:pt x="6374" y="122"/>
                </a:cubicBezTo>
                <a:cubicBezTo>
                  <a:pt x="6399" y="99"/>
                  <a:pt x="6534" y="122"/>
                  <a:pt x="6534" y="122"/>
                </a:cubicBezTo>
                <a:cubicBezTo>
                  <a:pt x="6534" y="122"/>
                  <a:pt x="6737" y="205"/>
                  <a:pt x="6805" y="243"/>
                </a:cubicBezTo>
                <a:cubicBezTo>
                  <a:pt x="6880" y="289"/>
                  <a:pt x="6999" y="442"/>
                  <a:pt x="7092" y="464"/>
                </a:cubicBezTo>
                <a:cubicBezTo>
                  <a:pt x="7244" y="502"/>
                  <a:pt x="7549" y="358"/>
                  <a:pt x="7700" y="343"/>
                </a:cubicBezTo>
                <a:cubicBezTo>
                  <a:pt x="7878" y="335"/>
                  <a:pt x="8208" y="442"/>
                  <a:pt x="8377" y="464"/>
                </a:cubicBezTo>
                <a:cubicBezTo>
                  <a:pt x="8783" y="518"/>
                  <a:pt x="10000" y="464"/>
                  <a:pt x="10000" y="464"/>
                </a:cubicBezTo>
                <a:cubicBezTo>
                  <a:pt x="10000" y="464"/>
                  <a:pt x="9755" y="981"/>
                  <a:pt x="9713" y="1156"/>
                </a:cubicBezTo>
                <a:cubicBezTo>
                  <a:pt x="9679" y="1278"/>
                  <a:pt x="9747" y="1536"/>
                  <a:pt x="9687" y="1642"/>
                </a:cubicBezTo>
                <a:cubicBezTo>
                  <a:pt x="9620" y="1750"/>
                  <a:pt x="9290" y="1795"/>
                  <a:pt x="9239" y="1909"/>
                </a:cubicBezTo>
                <a:cubicBezTo>
                  <a:pt x="9163" y="2053"/>
                  <a:pt x="9459" y="2350"/>
                  <a:pt x="9485" y="2517"/>
                </a:cubicBezTo>
                <a:cubicBezTo>
                  <a:pt x="9502" y="2616"/>
                  <a:pt x="9375" y="2798"/>
                  <a:pt x="9349" y="2897"/>
                </a:cubicBezTo>
                <a:cubicBezTo>
                  <a:pt x="9307" y="3088"/>
                  <a:pt x="9375" y="3490"/>
                  <a:pt x="9375" y="3689"/>
                </a:cubicBezTo>
                <a:cubicBezTo>
                  <a:pt x="9366" y="3833"/>
                  <a:pt x="9273" y="4114"/>
                  <a:pt x="9282" y="4258"/>
                </a:cubicBezTo>
                <a:cubicBezTo>
                  <a:pt x="9298" y="4502"/>
                  <a:pt x="9603" y="4958"/>
                  <a:pt x="9594" y="5209"/>
                </a:cubicBezTo>
                <a:cubicBezTo>
                  <a:pt x="9594" y="5361"/>
                  <a:pt x="9375" y="5635"/>
                  <a:pt x="9307" y="5780"/>
                </a:cubicBezTo>
                <a:cubicBezTo>
                  <a:pt x="9230" y="5932"/>
                  <a:pt x="9239" y="6304"/>
                  <a:pt x="9120" y="6434"/>
                </a:cubicBezTo>
                <a:cubicBezTo>
                  <a:pt x="9070" y="6487"/>
                  <a:pt x="8884" y="6495"/>
                  <a:pt x="8833" y="6548"/>
                </a:cubicBezTo>
                <a:cubicBezTo>
                  <a:pt x="8605" y="6791"/>
                  <a:pt x="8630" y="7483"/>
                  <a:pt x="8698" y="7787"/>
                </a:cubicBezTo>
                <a:cubicBezTo>
                  <a:pt x="8732" y="7977"/>
                  <a:pt x="9037" y="8366"/>
                  <a:pt x="8943" y="8540"/>
                </a:cubicBezTo>
                <a:cubicBezTo>
                  <a:pt x="8884" y="8646"/>
                  <a:pt x="8537" y="8631"/>
                  <a:pt x="8428" y="8700"/>
                </a:cubicBezTo>
                <a:cubicBezTo>
                  <a:pt x="8352" y="8745"/>
                  <a:pt x="8327" y="8927"/>
                  <a:pt x="8267" y="8981"/>
                </a:cubicBezTo>
                <a:cubicBezTo>
                  <a:pt x="8191" y="9057"/>
                  <a:pt x="7904" y="9042"/>
                  <a:pt x="7835" y="9126"/>
                </a:cubicBezTo>
                <a:cubicBezTo>
                  <a:pt x="7692" y="9300"/>
                  <a:pt x="7887" y="10000"/>
                  <a:pt x="7887" y="10000"/>
                </a:cubicBezTo>
                <a:lnTo>
                  <a:pt x="150" y="9973"/>
                </a:lnTo>
                <a:cubicBezTo>
                  <a:pt x="150" y="6688"/>
                  <a:pt x="0" y="3402"/>
                  <a:pt x="0" y="11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>
            <a:off x="6096182" y="3739703"/>
            <a:ext cx="3555206" cy="3310157"/>
          </a:xfrm>
          <a:custGeom>
            <a:avLst/>
            <a:gdLst>
              <a:gd name="T0" fmla="*/ 1121 w 1121"/>
              <a:gd name="T1" fmla="*/ 28 h 1290"/>
              <a:gd name="T2" fmla="*/ 584 w 1121"/>
              <a:gd name="T3" fmla="*/ 4 h 1290"/>
              <a:gd name="T4" fmla="*/ 152 w 1121"/>
              <a:gd name="T5" fmla="*/ 4 h 1290"/>
              <a:gd name="T6" fmla="*/ 104 w 1121"/>
              <a:gd name="T7" fmla="*/ 4 h 1290"/>
              <a:gd name="T8" fmla="*/ 0 w 1121"/>
              <a:gd name="T9" fmla="*/ 9 h 1290"/>
              <a:gd name="T10" fmla="*/ 93 w 1121"/>
              <a:gd name="T11" fmla="*/ 90 h 1290"/>
              <a:gd name="T12" fmla="*/ 88 w 1121"/>
              <a:gd name="T13" fmla="*/ 156 h 1290"/>
              <a:gd name="T14" fmla="*/ 136 w 1121"/>
              <a:gd name="T15" fmla="*/ 212 h 1290"/>
              <a:gd name="T16" fmla="*/ 152 w 1121"/>
              <a:gd name="T17" fmla="*/ 306 h 1290"/>
              <a:gd name="T18" fmla="*/ 131 w 1121"/>
              <a:gd name="T19" fmla="*/ 346 h 1290"/>
              <a:gd name="T20" fmla="*/ 173 w 1121"/>
              <a:gd name="T21" fmla="*/ 418 h 1290"/>
              <a:gd name="T22" fmla="*/ 176 w 1121"/>
              <a:gd name="T23" fmla="*/ 543 h 1290"/>
              <a:gd name="T24" fmla="*/ 248 w 1121"/>
              <a:gd name="T25" fmla="*/ 585 h 1290"/>
              <a:gd name="T26" fmla="*/ 227 w 1121"/>
              <a:gd name="T27" fmla="*/ 636 h 1290"/>
              <a:gd name="T28" fmla="*/ 237 w 1121"/>
              <a:gd name="T29" fmla="*/ 663 h 1290"/>
              <a:gd name="T30" fmla="*/ 136 w 1121"/>
              <a:gd name="T31" fmla="*/ 692 h 1290"/>
              <a:gd name="T32" fmla="*/ 173 w 1121"/>
              <a:gd name="T33" fmla="*/ 810 h 1290"/>
              <a:gd name="T34" fmla="*/ 168 w 1121"/>
              <a:gd name="T35" fmla="*/ 855 h 1290"/>
              <a:gd name="T36" fmla="*/ 232 w 1121"/>
              <a:gd name="T37" fmla="*/ 911 h 1290"/>
              <a:gd name="T38" fmla="*/ 240 w 1121"/>
              <a:gd name="T39" fmla="*/ 1114 h 1290"/>
              <a:gd name="T40" fmla="*/ 336 w 1121"/>
              <a:gd name="T41" fmla="*/ 1132 h 1290"/>
              <a:gd name="T42" fmla="*/ 333 w 1121"/>
              <a:gd name="T43" fmla="*/ 1266 h 1290"/>
              <a:gd name="T44" fmla="*/ 1121 w 1121"/>
              <a:gd name="T45" fmla="*/ 1290 h 1290"/>
              <a:gd name="T46" fmla="*/ 1121 w 1121"/>
              <a:gd name="T47" fmla="*/ 28 h 1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21" h="1290">
                <a:moveTo>
                  <a:pt x="1121" y="28"/>
                </a:moveTo>
                <a:cubicBezTo>
                  <a:pt x="1121" y="28"/>
                  <a:pt x="655" y="7"/>
                  <a:pt x="584" y="4"/>
                </a:cubicBezTo>
                <a:cubicBezTo>
                  <a:pt x="476" y="0"/>
                  <a:pt x="259" y="18"/>
                  <a:pt x="152" y="4"/>
                </a:cubicBezTo>
                <a:cubicBezTo>
                  <a:pt x="140" y="3"/>
                  <a:pt x="116" y="5"/>
                  <a:pt x="104" y="4"/>
                </a:cubicBezTo>
                <a:cubicBezTo>
                  <a:pt x="78" y="2"/>
                  <a:pt x="0" y="9"/>
                  <a:pt x="0" y="9"/>
                </a:cubicBezTo>
                <a:cubicBezTo>
                  <a:pt x="0" y="9"/>
                  <a:pt x="82" y="61"/>
                  <a:pt x="93" y="90"/>
                </a:cubicBezTo>
                <a:cubicBezTo>
                  <a:pt x="100" y="105"/>
                  <a:pt x="84" y="140"/>
                  <a:pt x="88" y="156"/>
                </a:cubicBezTo>
                <a:cubicBezTo>
                  <a:pt x="92" y="174"/>
                  <a:pt x="127" y="196"/>
                  <a:pt x="136" y="212"/>
                </a:cubicBezTo>
                <a:cubicBezTo>
                  <a:pt x="148" y="233"/>
                  <a:pt x="157" y="282"/>
                  <a:pt x="152" y="306"/>
                </a:cubicBezTo>
                <a:cubicBezTo>
                  <a:pt x="150" y="317"/>
                  <a:pt x="131" y="334"/>
                  <a:pt x="131" y="346"/>
                </a:cubicBezTo>
                <a:cubicBezTo>
                  <a:pt x="130" y="367"/>
                  <a:pt x="166" y="398"/>
                  <a:pt x="173" y="418"/>
                </a:cubicBezTo>
                <a:cubicBezTo>
                  <a:pt x="184" y="447"/>
                  <a:pt x="161" y="516"/>
                  <a:pt x="176" y="543"/>
                </a:cubicBezTo>
                <a:cubicBezTo>
                  <a:pt x="186" y="562"/>
                  <a:pt x="240" y="566"/>
                  <a:pt x="248" y="585"/>
                </a:cubicBezTo>
                <a:cubicBezTo>
                  <a:pt x="253" y="598"/>
                  <a:pt x="228" y="622"/>
                  <a:pt x="227" y="636"/>
                </a:cubicBezTo>
                <a:cubicBezTo>
                  <a:pt x="226" y="643"/>
                  <a:pt x="240" y="656"/>
                  <a:pt x="237" y="663"/>
                </a:cubicBezTo>
                <a:cubicBezTo>
                  <a:pt x="227" y="687"/>
                  <a:pt x="136" y="692"/>
                  <a:pt x="136" y="692"/>
                </a:cubicBezTo>
                <a:cubicBezTo>
                  <a:pt x="136" y="692"/>
                  <a:pt x="170" y="779"/>
                  <a:pt x="173" y="810"/>
                </a:cubicBezTo>
                <a:cubicBezTo>
                  <a:pt x="174" y="821"/>
                  <a:pt x="164" y="844"/>
                  <a:pt x="168" y="855"/>
                </a:cubicBezTo>
                <a:cubicBezTo>
                  <a:pt x="175" y="875"/>
                  <a:pt x="221" y="893"/>
                  <a:pt x="232" y="911"/>
                </a:cubicBezTo>
                <a:cubicBezTo>
                  <a:pt x="257" y="955"/>
                  <a:pt x="210" y="1073"/>
                  <a:pt x="240" y="1114"/>
                </a:cubicBezTo>
                <a:cubicBezTo>
                  <a:pt x="254" y="1133"/>
                  <a:pt x="319" y="1115"/>
                  <a:pt x="336" y="1132"/>
                </a:cubicBezTo>
                <a:cubicBezTo>
                  <a:pt x="359" y="1156"/>
                  <a:pt x="333" y="1266"/>
                  <a:pt x="333" y="1266"/>
                </a:cubicBezTo>
                <a:cubicBezTo>
                  <a:pt x="1121" y="1290"/>
                  <a:pt x="1121" y="1290"/>
                  <a:pt x="1121" y="1290"/>
                </a:cubicBezTo>
                <a:lnTo>
                  <a:pt x="1121" y="28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TextBox 6"/>
          <p:cNvSpPr txBox="1"/>
          <p:nvPr/>
        </p:nvSpPr>
        <p:spPr>
          <a:xfrm>
            <a:off x="324242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Verimli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7373" y="4450984"/>
            <a:ext cx="20126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350" b="1" dirty="0" smtClean="0">
                <a:solidFill>
                  <a:schemeClr val="bg1"/>
                </a:solidFill>
                <a:latin typeface="+mj-lt"/>
              </a:rPr>
              <a:t>Çalışma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Freeform 10"/>
          <p:cNvSpPr>
            <a:spLocks noEditPoints="1"/>
          </p:cNvSpPr>
          <p:nvPr/>
        </p:nvSpPr>
        <p:spPr bwMode="auto">
          <a:xfrm rot="898892">
            <a:off x="3839808" y="2052255"/>
            <a:ext cx="1464384" cy="1491093"/>
          </a:xfrm>
          <a:custGeom>
            <a:avLst/>
            <a:gdLst>
              <a:gd name="T0" fmla="*/ 135 w 672"/>
              <a:gd name="T1" fmla="*/ 480 h 684"/>
              <a:gd name="T2" fmla="*/ 153 w 672"/>
              <a:gd name="T3" fmla="*/ 484 h 684"/>
              <a:gd name="T4" fmla="*/ 222 w 672"/>
              <a:gd name="T5" fmla="*/ 369 h 684"/>
              <a:gd name="T6" fmla="*/ 195 w 672"/>
              <a:gd name="T7" fmla="*/ 345 h 684"/>
              <a:gd name="T8" fmla="*/ 178 w 672"/>
              <a:gd name="T9" fmla="*/ 318 h 684"/>
              <a:gd name="T10" fmla="*/ 165 w 672"/>
              <a:gd name="T11" fmla="*/ 281 h 684"/>
              <a:gd name="T12" fmla="*/ 176 w 672"/>
              <a:gd name="T13" fmla="*/ 218 h 684"/>
              <a:gd name="T14" fmla="*/ 214 w 672"/>
              <a:gd name="T15" fmla="*/ 190 h 684"/>
              <a:gd name="T16" fmla="*/ 206 w 672"/>
              <a:gd name="T17" fmla="*/ 334 h 684"/>
              <a:gd name="T18" fmla="*/ 270 w 672"/>
              <a:gd name="T19" fmla="*/ 354 h 684"/>
              <a:gd name="T20" fmla="*/ 293 w 672"/>
              <a:gd name="T21" fmla="*/ 388 h 684"/>
              <a:gd name="T22" fmla="*/ 313 w 672"/>
              <a:gd name="T23" fmla="*/ 440 h 684"/>
              <a:gd name="T24" fmla="*/ 270 w 672"/>
              <a:gd name="T25" fmla="*/ 537 h 684"/>
              <a:gd name="T26" fmla="*/ 229 w 672"/>
              <a:gd name="T27" fmla="*/ 590 h 684"/>
              <a:gd name="T28" fmla="*/ 231 w 672"/>
              <a:gd name="T29" fmla="*/ 634 h 684"/>
              <a:gd name="T30" fmla="*/ 300 w 672"/>
              <a:gd name="T31" fmla="*/ 671 h 684"/>
              <a:gd name="T32" fmla="*/ 279 w 672"/>
              <a:gd name="T33" fmla="*/ 637 h 684"/>
              <a:gd name="T34" fmla="*/ 275 w 672"/>
              <a:gd name="T35" fmla="*/ 617 h 684"/>
              <a:gd name="T36" fmla="*/ 310 w 672"/>
              <a:gd name="T37" fmla="*/ 606 h 684"/>
              <a:gd name="T38" fmla="*/ 332 w 672"/>
              <a:gd name="T39" fmla="*/ 529 h 684"/>
              <a:gd name="T40" fmla="*/ 376 w 672"/>
              <a:gd name="T41" fmla="*/ 400 h 684"/>
              <a:gd name="T42" fmla="*/ 424 w 672"/>
              <a:gd name="T43" fmla="*/ 326 h 684"/>
              <a:gd name="T44" fmla="*/ 490 w 672"/>
              <a:gd name="T45" fmla="*/ 346 h 684"/>
              <a:gd name="T46" fmla="*/ 531 w 672"/>
              <a:gd name="T47" fmla="*/ 390 h 684"/>
              <a:gd name="T48" fmla="*/ 563 w 672"/>
              <a:gd name="T49" fmla="*/ 422 h 684"/>
              <a:gd name="T50" fmla="*/ 578 w 672"/>
              <a:gd name="T51" fmla="*/ 455 h 684"/>
              <a:gd name="T52" fmla="*/ 624 w 672"/>
              <a:gd name="T53" fmla="*/ 444 h 684"/>
              <a:gd name="T54" fmla="*/ 643 w 672"/>
              <a:gd name="T55" fmla="*/ 403 h 684"/>
              <a:gd name="T56" fmla="*/ 604 w 672"/>
              <a:gd name="T57" fmla="*/ 405 h 684"/>
              <a:gd name="T58" fmla="*/ 586 w 672"/>
              <a:gd name="T59" fmla="*/ 399 h 684"/>
              <a:gd name="T60" fmla="*/ 565 w 672"/>
              <a:gd name="T61" fmla="*/ 379 h 684"/>
              <a:gd name="T62" fmla="*/ 527 w 672"/>
              <a:gd name="T63" fmla="*/ 321 h 684"/>
              <a:gd name="T64" fmla="*/ 493 w 672"/>
              <a:gd name="T65" fmla="*/ 271 h 684"/>
              <a:gd name="T66" fmla="*/ 420 w 672"/>
              <a:gd name="T67" fmla="*/ 265 h 684"/>
              <a:gd name="T68" fmla="*/ 397 w 672"/>
              <a:gd name="T69" fmla="*/ 225 h 684"/>
              <a:gd name="T70" fmla="*/ 443 w 672"/>
              <a:gd name="T71" fmla="*/ 187 h 684"/>
              <a:gd name="T72" fmla="*/ 483 w 672"/>
              <a:gd name="T73" fmla="*/ 138 h 684"/>
              <a:gd name="T74" fmla="*/ 479 w 672"/>
              <a:gd name="T75" fmla="*/ 126 h 684"/>
              <a:gd name="T76" fmla="*/ 466 w 672"/>
              <a:gd name="T77" fmla="*/ 129 h 684"/>
              <a:gd name="T78" fmla="*/ 456 w 672"/>
              <a:gd name="T79" fmla="*/ 134 h 684"/>
              <a:gd name="T80" fmla="*/ 448 w 672"/>
              <a:gd name="T81" fmla="*/ 130 h 684"/>
              <a:gd name="T82" fmla="*/ 424 w 672"/>
              <a:gd name="T83" fmla="*/ 129 h 684"/>
              <a:gd name="T84" fmla="*/ 413 w 672"/>
              <a:gd name="T85" fmla="*/ 175 h 684"/>
              <a:gd name="T86" fmla="*/ 370 w 672"/>
              <a:gd name="T87" fmla="*/ 195 h 684"/>
              <a:gd name="T88" fmla="*/ 333 w 672"/>
              <a:gd name="T89" fmla="*/ 134 h 684"/>
              <a:gd name="T90" fmla="*/ 306 w 672"/>
              <a:gd name="T91" fmla="*/ 95 h 684"/>
              <a:gd name="T92" fmla="*/ 321 w 672"/>
              <a:gd name="T93" fmla="*/ 66 h 684"/>
              <a:gd name="T94" fmla="*/ 314 w 672"/>
              <a:gd name="T95" fmla="*/ 31 h 684"/>
              <a:gd name="T96" fmla="*/ 303 w 672"/>
              <a:gd name="T97" fmla="*/ 6 h 684"/>
              <a:gd name="T98" fmla="*/ 243 w 672"/>
              <a:gd name="T99" fmla="*/ 17 h 684"/>
              <a:gd name="T100" fmla="*/ 240 w 672"/>
              <a:gd name="T101" fmla="*/ 61 h 684"/>
              <a:gd name="T102" fmla="*/ 254 w 672"/>
              <a:gd name="T103" fmla="*/ 79 h 684"/>
              <a:gd name="T104" fmla="*/ 205 w 672"/>
              <a:gd name="T105" fmla="*/ 106 h 684"/>
              <a:gd name="T106" fmla="*/ 175 w 672"/>
              <a:gd name="T107" fmla="*/ 135 h 684"/>
              <a:gd name="T108" fmla="*/ 125 w 672"/>
              <a:gd name="T109" fmla="*/ 237 h 684"/>
              <a:gd name="T110" fmla="*/ 135 w 672"/>
              <a:gd name="T111" fmla="*/ 282 h 684"/>
              <a:gd name="T112" fmla="*/ 101 w 672"/>
              <a:gd name="T113" fmla="*/ 287 h 684"/>
              <a:gd name="T114" fmla="*/ 66 w 672"/>
              <a:gd name="T115" fmla="*/ 274 h 684"/>
              <a:gd name="T116" fmla="*/ 132 w 672"/>
              <a:gd name="T117" fmla="*/ 307 h 684"/>
              <a:gd name="T118" fmla="*/ 146 w 672"/>
              <a:gd name="T119" fmla="*/ 309 h 684"/>
              <a:gd name="T120" fmla="*/ 164 w 672"/>
              <a:gd name="T121" fmla="*/ 31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72" h="684">
                <a:moveTo>
                  <a:pt x="4" y="397"/>
                </a:moveTo>
                <a:cubicBezTo>
                  <a:pt x="5" y="397"/>
                  <a:pt x="6" y="397"/>
                  <a:pt x="7" y="398"/>
                </a:cubicBezTo>
                <a:cubicBezTo>
                  <a:pt x="8" y="398"/>
                  <a:pt x="9" y="399"/>
                  <a:pt x="9" y="399"/>
                </a:cubicBezTo>
                <a:cubicBezTo>
                  <a:pt x="9" y="399"/>
                  <a:pt x="9" y="399"/>
                  <a:pt x="9" y="401"/>
                </a:cubicBezTo>
                <a:cubicBezTo>
                  <a:pt x="9" y="402"/>
                  <a:pt x="10" y="403"/>
                  <a:pt x="12" y="403"/>
                </a:cubicBezTo>
                <a:cubicBezTo>
                  <a:pt x="13" y="404"/>
                  <a:pt x="15" y="403"/>
                  <a:pt x="15" y="403"/>
                </a:cubicBezTo>
                <a:cubicBezTo>
                  <a:pt x="15" y="403"/>
                  <a:pt x="48" y="424"/>
                  <a:pt x="55" y="429"/>
                </a:cubicBezTo>
                <a:cubicBezTo>
                  <a:pt x="63" y="433"/>
                  <a:pt x="80" y="444"/>
                  <a:pt x="88" y="450"/>
                </a:cubicBezTo>
                <a:cubicBezTo>
                  <a:pt x="97" y="455"/>
                  <a:pt x="108" y="462"/>
                  <a:pt x="114" y="466"/>
                </a:cubicBezTo>
                <a:cubicBezTo>
                  <a:pt x="120" y="470"/>
                  <a:pt x="126" y="474"/>
                  <a:pt x="129" y="476"/>
                </a:cubicBezTo>
                <a:cubicBezTo>
                  <a:pt x="133" y="478"/>
                  <a:pt x="135" y="479"/>
                  <a:pt x="135" y="479"/>
                </a:cubicBezTo>
                <a:cubicBezTo>
                  <a:pt x="135" y="479"/>
                  <a:pt x="135" y="480"/>
                  <a:pt x="135" y="480"/>
                </a:cubicBezTo>
                <a:cubicBezTo>
                  <a:pt x="135" y="480"/>
                  <a:pt x="134" y="481"/>
                  <a:pt x="135" y="482"/>
                </a:cubicBezTo>
                <a:cubicBezTo>
                  <a:pt x="136" y="483"/>
                  <a:pt x="136" y="483"/>
                  <a:pt x="138" y="483"/>
                </a:cubicBezTo>
                <a:cubicBezTo>
                  <a:pt x="139" y="484"/>
                  <a:pt x="140" y="483"/>
                  <a:pt x="140" y="483"/>
                </a:cubicBezTo>
                <a:cubicBezTo>
                  <a:pt x="140" y="483"/>
                  <a:pt x="141" y="483"/>
                  <a:pt x="141" y="484"/>
                </a:cubicBezTo>
                <a:cubicBezTo>
                  <a:pt x="141" y="484"/>
                  <a:pt x="142" y="484"/>
                  <a:pt x="142" y="485"/>
                </a:cubicBezTo>
                <a:cubicBezTo>
                  <a:pt x="143" y="486"/>
                  <a:pt x="144" y="486"/>
                  <a:pt x="144" y="487"/>
                </a:cubicBezTo>
                <a:cubicBezTo>
                  <a:pt x="145" y="488"/>
                  <a:pt x="146" y="488"/>
                  <a:pt x="146" y="488"/>
                </a:cubicBezTo>
                <a:cubicBezTo>
                  <a:pt x="147" y="488"/>
                  <a:pt x="148" y="487"/>
                  <a:pt x="148" y="487"/>
                </a:cubicBezTo>
                <a:cubicBezTo>
                  <a:pt x="148" y="487"/>
                  <a:pt x="149" y="487"/>
                  <a:pt x="149" y="486"/>
                </a:cubicBezTo>
                <a:cubicBezTo>
                  <a:pt x="150" y="485"/>
                  <a:pt x="150" y="485"/>
                  <a:pt x="150" y="485"/>
                </a:cubicBezTo>
                <a:cubicBezTo>
                  <a:pt x="150" y="485"/>
                  <a:pt x="151" y="485"/>
                  <a:pt x="151" y="485"/>
                </a:cubicBezTo>
                <a:cubicBezTo>
                  <a:pt x="151" y="485"/>
                  <a:pt x="153" y="484"/>
                  <a:pt x="153" y="484"/>
                </a:cubicBezTo>
                <a:cubicBezTo>
                  <a:pt x="153" y="484"/>
                  <a:pt x="153" y="484"/>
                  <a:pt x="154" y="485"/>
                </a:cubicBezTo>
                <a:cubicBezTo>
                  <a:pt x="154" y="485"/>
                  <a:pt x="156" y="484"/>
                  <a:pt x="156" y="484"/>
                </a:cubicBezTo>
                <a:cubicBezTo>
                  <a:pt x="156" y="484"/>
                  <a:pt x="157" y="484"/>
                  <a:pt x="157" y="484"/>
                </a:cubicBezTo>
                <a:cubicBezTo>
                  <a:pt x="158" y="483"/>
                  <a:pt x="158" y="482"/>
                  <a:pt x="158" y="482"/>
                </a:cubicBezTo>
                <a:cubicBezTo>
                  <a:pt x="159" y="481"/>
                  <a:pt x="159" y="480"/>
                  <a:pt x="160" y="479"/>
                </a:cubicBezTo>
                <a:cubicBezTo>
                  <a:pt x="160" y="478"/>
                  <a:pt x="160" y="478"/>
                  <a:pt x="160" y="478"/>
                </a:cubicBezTo>
                <a:cubicBezTo>
                  <a:pt x="160" y="478"/>
                  <a:pt x="168" y="463"/>
                  <a:pt x="171" y="458"/>
                </a:cubicBezTo>
                <a:cubicBezTo>
                  <a:pt x="175" y="452"/>
                  <a:pt x="185" y="433"/>
                  <a:pt x="190" y="424"/>
                </a:cubicBezTo>
                <a:cubicBezTo>
                  <a:pt x="195" y="415"/>
                  <a:pt x="202" y="403"/>
                  <a:pt x="206" y="396"/>
                </a:cubicBezTo>
                <a:cubicBezTo>
                  <a:pt x="210" y="388"/>
                  <a:pt x="218" y="375"/>
                  <a:pt x="219" y="373"/>
                </a:cubicBezTo>
                <a:cubicBezTo>
                  <a:pt x="219" y="372"/>
                  <a:pt x="220" y="371"/>
                  <a:pt x="220" y="371"/>
                </a:cubicBezTo>
                <a:cubicBezTo>
                  <a:pt x="221" y="370"/>
                  <a:pt x="221" y="370"/>
                  <a:pt x="222" y="369"/>
                </a:cubicBezTo>
                <a:cubicBezTo>
                  <a:pt x="222" y="368"/>
                  <a:pt x="223" y="368"/>
                  <a:pt x="223" y="368"/>
                </a:cubicBezTo>
                <a:cubicBezTo>
                  <a:pt x="224" y="367"/>
                  <a:pt x="225" y="366"/>
                  <a:pt x="224" y="365"/>
                </a:cubicBezTo>
                <a:cubicBezTo>
                  <a:pt x="224" y="363"/>
                  <a:pt x="222" y="363"/>
                  <a:pt x="221" y="363"/>
                </a:cubicBezTo>
                <a:cubicBezTo>
                  <a:pt x="220" y="362"/>
                  <a:pt x="219" y="361"/>
                  <a:pt x="219" y="361"/>
                </a:cubicBezTo>
                <a:cubicBezTo>
                  <a:pt x="218" y="361"/>
                  <a:pt x="218" y="361"/>
                  <a:pt x="217" y="360"/>
                </a:cubicBezTo>
                <a:cubicBezTo>
                  <a:pt x="216" y="359"/>
                  <a:pt x="211" y="356"/>
                  <a:pt x="208" y="355"/>
                </a:cubicBezTo>
                <a:cubicBezTo>
                  <a:pt x="205" y="353"/>
                  <a:pt x="202" y="351"/>
                  <a:pt x="202" y="351"/>
                </a:cubicBezTo>
                <a:cubicBezTo>
                  <a:pt x="202" y="351"/>
                  <a:pt x="202" y="351"/>
                  <a:pt x="202" y="350"/>
                </a:cubicBezTo>
                <a:cubicBezTo>
                  <a:pt x="203" y="349"/>
                  <a:pt x="202" y="349"/>
                  <a:pt x="202" y="349"/>
                </a:cubicBezTo>
                <a:cubicBezTo>
                  <a:pt x="201" y="349"/>
                  <a:pt x="201" y="349"/>
                  <a:pt x="201" y="348"/>
                </a:cubicBezTo>
                <a:cubicBezTo>
                  <a:pt x="201" y="348"/>
                  <a:pt x="199" y="347"/>
                  <a:pt x="197" y="346"/>
                </a:cubicBezTo>
                <a:cubicBezTo>
                  <a:pt x="196" y="345"/>
                  <a:pt x="195" y="345"/>
                  <a:pt x="195" y="345"/>
                </a:cubicBezTo>
                <a:cubicBezTo>
                  <a:pt x="194" y="346"/>
                  <a:pt x="193" y="346"/>
                  <a:pt x="193" y="346"/>
                </a:cubicBezTo>
                <a:cubicBezTo>
                  <a:pt x="193" y="346"/>
                  <a:pt x="172" y="332"/>
                  <a:pt x="170" y="331"/>
                </a:cubicBezTo>
                <a:cubicBezTo>
                  <a:pt x="168" y="330"/>
                  <a:pt x="166" y="328"/>
                  <a:pt x="166" y="328"/>
                </a:cubicBezTo>
                <a:cubicBezTo>
                  <a:pt x="166" y="328"/>
                  <a:pt x="166" y="327"/>
                  <a:pt x="166" y="327"/>
                </a:cubicBezTo>
                <a:cubicBezTo>
                  <a:pt x="167" y="326"/>
                  <a:pt x="166" y="326"/>
                  <a:pt x="166" y="326"/>
                </a:cubicBezTo>
                <a:cubicBezTo>
                  <a:pt x="166" y="326"/>
                  <a:pt x="166" y="325"/>
                  <a:pt x="167" y="325"/>
                </a:cubicBezTo>
                <a:cubicBezTo>
                  <a:pt x="167" y="324"/>
                  <a:pt x="168" y="324"/>
                  <a:pt x="168" y="324"/>
                </a:cubicBezTo>
                <a:cubicBezTo>
                  <a:pt x="169" y="324"/>
                  <a:pt x="169" y="323"/>
                  <a:pt x="171" y="321"/>
                </a:cubicBezTo>
                <a:cubicBezTo>
                  <a:pt x="173" y="318"/>
                  <a:pt x="173" y="317"/>
                  <a:pt x="173" y="317"/>
                </a:cubicBezTo>
                <a:cubicBezTo>
                  <a:pt x="173" y="317"/>
                  <a:pt x="173" y="317"/>
                  <a:pt x="174" y="316"/>
                </a:cubicBezTo>
                <a:cubicBezTo>
                  <a:pt x="174" y="316"/>
                  <a:pt x="174" y="317"/>
                  <a:pt x="176" y="317"/>
                </a:cubicBezTo>
                <a:cubicBezTo>
                  <a:pt x="177" y="318"/>
                  <a:pt x="177" y="318"/>
                  <a:pt x="178" y="318"/>
                </a:cubicBezTo>
                <a:cubicBezTo>
                  <a:pt x="178" y="317"/>
                  <a:pt x="179" y="317"/>
                  <a:pt x="178" y="315"/>
                </a:cubicBezTo>
                <a:cubicBezTo>
                  <a:pt x="178" y="314"/>
                  <a:pt x="177" y="311"/>
                  <a:pt x="177" y="311"/>
                </a:cubicBezTo>
                <a:cubicBezTo>
                  <a:pt x="177" y="311"/>
                  <a:pt x="177" y="311"/>
                  <a:pt x="177" y="310"/>
                </a:cubicBezTo>
                <a:cubicBezTo>
                  <a:pt x="177" y="309"/>
                  <a:pt x="177" y="308"/>
                  <a:pt x="177" y="306"/>
                </a:cubicBezTo>
                <a:cubicBezTo>
                  <a:pt x="178" y="305"/>
                  <a:pt x="177" y="304"/>
                  <a:pt x="177" y="302"/>
                </a:cubicBezTo>
                <a:cubicBezTo>
                  <a:pt x="176" y="301"/>
                  <a:pt x="176" y="300"/>
                  <a:pt x="175" y="298"/>
                </a:cubicBezTo>
                <a:cubicBezTo>
                  <a:pt x="175" y="296"/>
                  <a:pt x="175" y="295"/>
                  <a:pt x="175" y="294"/>
                </a:cubicBezTo>
                <a:cubicBezTo>
                  <a:pt x="175" y="292"/>
                  <a:pt x="174" y="291"/>
                  <a:pt x="173" y="290"/>
                </a:cubicBezTo>
                <a:cubicBezTo>
                  <a:pt x="172" y="289"/>
                  <a:pt x="171" y="287"/>
                  <a:pt x="170" y="287"/>
                </a:cubicBezTo>
                <a:cubicBezTo>
                  <a:pt x="170" y="286"/>
                  <a:pt x="169" y="285"/>
                  <a:pt x="168" y="284"/>
                </a:cubicBezTo>
                <a:cubicBezTo>
                  <a:pt x="168" y="284"/>
                  <a:pt x="168" y="283"/>
                  <a:pt x="167" y="282"/>
                </a:cubicBezTo>
                <a:cubicBezTo>
                  <a:pt x="166" y="282"/>
                  <a:pt x="165" y="281"/>
                  <a:pt x="165" y="281"/>
                </a:cubicBezTo>
                <a:cubicBezTo>
                  <a:pt x="165" y="281"/>
                  <a:pt x="166" y="281"/>
                  <a:pt x="166" y="280"/>
                </a:cubicBezTo>
                <a:cubicBezTo>
                  <a:pt x="167" y="280"/>
                  <a:pt x="167" y="280"/>
                  <a:pt x="167" y="278"/>
                </a:cubicBezTo>
                <a:cubicBezTo>
                  <a:pt x="167" y="276"/>
                  <a:pt x="167" y="275"/>
                  <a:pt x="168" y="271"/>
                </a:cubicBezTo>
                <a:cubicBezTo>
                  <a:pt x="168" y="267"/>
                  <a:pt x="168" y="266"/>
                  <a:pt x="169" y="262"/>
                </a:cubicBezTo>
                <a:cubicBezTo>
                  <a:pt x="169" y="258"/>
                  <a:pt x="169" y="256"/>
                  <a:pt x="170" y="253"/>
                </a:cubicBezTo>
                <a:cubicBezTo>
                  <a:pt x="170" y="250"/>
                  <a:pt x="171" y="248"/>
                  <a:pt x="171" y="245"/>
                </a:cubicBezTo>
                <a:cubicBezTo>
                  <a:pt x="172" y="242"/>
                  <a:pt x="172" y="241"/>
                  <a:pt x="172" y="240"/>
                </a:cubicBezTo>
                <a:cubicBezTo>
                  <a:pt x="172" y="238"/>
                  <a:pt x="172" y="237"/>
                  <a:pt x="172" y="235"/>
                </a:cubicBezTo>
                <a:cubicBezTo>
                  <a:pt x="172" y="234"/>
                  <a:pt x="172" y="233"/>
                  <a:pt x="172" y="231"/>
                </a:cubicBezTo>
                <a:cubicBezTo>
                  <a:pt x="172" y="229"/>
                  <a:pt x="173" y="228"/>
                  <a:pt x="173" y="227"/>
                </a:cubicBezTo>
                <a:cubicBezTo>
                  <a:pt x="174" y="225"/>
                  <a:pt x="174" y="224"/>
                  <a:pt x="175" y="223"/>
                </a:cubicBezTo>
                <a:cubicBezTo>
                  <a:pt x="175" y="222"/>
                  <a:pt x="176" y="221"/>
                  <a:pt x="176" y="218"/>
                </a:cubicBezTo>
                <a:cubicBezTo>
                  <a:pt x="177" y="216"/>
                  <a:pt x="177" y="215"/>
                  <a:pt x="177" y="213"/>
                </a:cubicBezTo>
                <a:cubicBezTo>
                  <a:pt x="178" y="211"/>
                  <a:pt x="177" y="209"/>
                  <a:pt x="177" y="209"/>
                </a:cubicBezTo>
                <a:cubicBezTo>
                  <a:pt x="177" y="209"/>
                  <a:pt x="178" y="209"/>
                  <a:pt x="179" y="208"/>
                </a:cubicBezTo>
                <a:cubicBezTo>
                  <a:pt x="180" y="206"/>
                  <a:pt x="181" y="205"/>
                  <a:pt x="183" y="202"/>
                </a:cubicBezTo>
                <a:cubicBezTo>
                  <a:pt x="185" y="200"/>
                  <a:pt x="186" y="199"/>
                  <a:pt x="187" y="198"/>
                </a:cubicBezTo>
                <a:cubicBezTo>
                  <a:pt x="188" y="197"/>
                  <a:pt x="188" y="196"/>
                  <a:pt x="189" y="195"/>
                </a:cubicBezTo>
                <a:cubicBezTo>
                  <a:pt x="192" y="193"/>
                  <a:pt x="194" y="191"/>
                  <a:pt x="198" y="188"/>
                </a:cubicBezTo>
                <a:cubicBezTo>
                  <a:pt x="202" y="185"/>
                  <a:pt x="205" y="182"/>
                  <a:pt x="207" y="180"/>
                </a:cubicBezTo>
                <a:cubicBezTo>
                  <a:pt x="209" y="178"/>
                  <a:pt x="210" y="178"/>
                  <a:pt x="210" y="178"/>
                </a:cubicBezTo>
                <a:cubicBezTo>
                  <a:pt x="210" y="178"/>
                  <a:pt x="210" y="178"/>
                  <a:pt x="211" y="180"/>
                </a:cubicBezTo>
                <a:cubicBezTo>
                  <a:pt x="211" y="181"/>
                  <a:pt x="212" y="182"/>
                  <a:pt x="212" y="184"/>
                </a:cubicBezTo>
                <a:cubicBezTo>
                  <a:pt x="213" y="185"/>
                  <a:pt x="213" y="187"/>
                  <a:pt x="214" y="190"/>
                </a:cubicBezTo>
                <a:cubicBezTo>
                  <a:pt x="214" y="192"/>
                  <a:pt x="214" y="194"/>
                  <a:pt x="213" y="199"/>
                </a:cubicBezTo>
                <a:cubicBezTo>
                  <a:pt x="213" y="204"/>
                  <a:pt x="212" y="208"/>
                  <a:pt x="211" y="212"/>
                </a:cubicBezTo>
                <a:cubicBezTo>
                  <a:pt x="211" y="217"/>
                  <a:pt x="210" y="221"/>
                  <a:pt x="210" y="222"/>
                </a:cubicBezTo>
                <a:cubicBezTo>
                  <a:pt x="209" y="223"/>
                  <a:pt x="209" y="224"/>
                  <a:pt x="208" y="226"/>
                </a:cubicBezTo>
                <a:cubicBezTo>
                  <a:pt x="206" y="228"/>
                  <a:pt x="205" y="229"/>
                  <a:pt x="204" y="231"/>
                </a:cubicBezTo>
                <a:cubicBezTo>
                  <a:pt x="204" y="233"/>
                  <a:pt x="204" y="235"/>
                  <a:pt x="204" y="242"/>
                </a:cubicBezTo>
                <a:cubicBezTo>
                  <a:pt x="204" y="248"/>
                  <a:pt x="203" y="260"/>
                  <a:pt x="203" y="268"/>
                </a:cubicBezTo>
                <a:cubicBezTo>
                  <a:pt x="203" y="276"/>
                  <a:pt x="203" y="283"/>
                  <a:pt x="202" y="290"/>
                </a:cubicBezTo>
                <a:cubicBezTo>
                  <a:pt x="202" y="297"/>
                  <a:pt x="202" y="304"/>
                  <a:pt x="202" y="309"/>
                </a:cubicBezTo>
                <a:cubicBezTo>
                  <a:pt x="202" y="314"/>
                  <a:pt x="202" y="320"/>
                  <a:pt x="202" y="324"/>
                </a:cubicBezTo>
                <a:cubicBezTo>
                  <a:pt x="202" y="327"/>
                  <a:pt x="202" y="330"/>
                  <a:pt x="202" y="332"/>
                </a:cubicBezTo>
                <a:cubicBezTo>
                  <a:pt x="202" y="333"/>
                  <a:pt x="204" y="333"/>
                  <a:pt x="206" y="334"/>
                </a:cubicBezTo>
                <a:cubicBezTo>
                  <a:pt x="209" y="334"/>
                  <a:pt x="211" y="335"/>
                  <a:pt x="212" y="335"/>
                </a:cubicBezTo>
                <a:cubicBezTo>
                  <a:pt x="213" y="335"/>
                  <a:pt x="213" y="336"/>
                  <a:pt x="213" y="337"/>
                </a:cubicBezTo>
                <a:cubicBezTo>
                  <a:pt x="214" y="337"/>
                  <a:pt x="213" y="338"/>
                  <a:pt x="214" y="340"/>
                </a:cubicBezTo>
                <a:cubicBezTo>
                  <a:pt x="214" y="341"/>
                  <a:pt x="217" y="342"/>
                  <a:pt x="220" y="343"/>
                </a:cubicBezTo>
                <a:cubicBezTo>
                  <a:pt x="222" y="344"/>
                  <a:pt x="224" y="345"/>
                  <a:pt x="225" y="346"/>
                </a:cubicBezTo>
                <a:cubicBezTo>
                  <a:pt x="226" y="346"/>
                  <a:pt x="226" y="346"/>
                  <a:pt x="227" y="348"/>
                </a:cubicBezTo>
                <a:cubicBezTo>
                  <a:pt x="228" y="350"/>
                  <a:pt x="230" y="351"/>
                  <a:pt x="233" y="352"/>
                </a:cubicBezTo>
                <a:cubicBezTo>
                  <a:pt x="236" y="353"/>
                  <a:pt x="238" y="354"/>
                  <a:pt x="241" y="355"/>
                </a:cubicBezTo>
                <a:cubicBezTo>
                  <a:pt x="244" y="356"/>
                  <a:pt x="248" y="357"/>
                  <a:pt x="251" y="358"/>
                </a:cubicBezTo>
                <a:cubicBezTo>
                  <a:pt x="254" y="359"/>
                  <a:pt x="255" y="359"/>
                  <a:pt x="258" y="359"/>
                </a:cubicBezTo>
                <a:cubicBezTo>
                  <a:pt x="260" y="360"/>
                  <a:pt x="262" y="359"/>
                  <a:pt x="265" y="358"/>
                </a:cubicBezTo>
                <a:cubicBezTo>
                  <a:pt x="268" y="356"/>
                  <a:pt x="269" y="355"/>
                  <a:pt x="270" y="354"/>
                </a:cubicBezTo>
                <a:cubicBezTo>
                  <a:pt x="270" y="354"/>
                  <a:pt x="271" y="353"/>
                  <a:pt x="271" y="353"/>
                </a:cubicBezTo>
                <a:cubicBezTo>
                  <a:pt x="271" y="353"/>
                  <a:pt x="271" y="354"/>
                  <a:pt x="273" y="356"/>
                </a:cubicBezTo>
                <a:cubicBezTo>
                  <a:pt x="274" y="357"/>
                  <a:pt x="276" y="358"/>
                  <a:pt x="277" y="359"/>
                </a:cubicBezTo>
                <a:cubicBezTo>
                  <a:pt x="277" y="359"/>
                  <a:pt x="277" y="359"/>
                  <a:pt x="278" y="360"/>
                </a:cubicBezTo>
                <a:cubicBezTo>
                  <a:pt x="278" y="361"/>
                  <a:pt x="279" y="361"/>
                  <a:pt x="280" y="363"/>
                </a:cubicBezTo>
                <a:cubicBezTo>
                  <a:pt x="281" y="365"/>
                  <a:pt x="282" y="364"/>
                  <a:pt x="283" y="365"/>
                </a:cubicBezTo>
                <a:cubicBezTo>
                  <a:pt x="284" y="365"/>
                  <a:pt x="285" y="366"/>
                  <a:pt x="285" y="367"/>
                </a:cubicBezTo>
                <a:cubicBezTo>
                  <a:pt x="286" y="368"/>
                  <a:pt x="284" y="368"/>
                  <a:pt x="284" y="370"/>
                </a:cubicBezTo>
                <a:cubicBezTo>
                  <a:pt x="284" y="373"/>
                  <a:pt x="286" y="375"/>
                  <a:pt x="287" y="376"/>
                </a:cubicBezTo>
                <a:cubicBezTo>
                  <a:pt x="288" y="377"/>
                  <a:pt x="289" y="378"/>
                  <a:pt x="289" y="379"/>
                </a:cubicBezTo>
                <a:cubicBezTo>
                  <a:pt x="289" y="379"/>
                  <a:pt x="289" y="380"/>
                  <a:pt x="290" y="380"/>
                </a:cubicBezTo>
                <a:cubicBezTo>
                  <a:pt x="290" y="382"/>
                  <a:pt x="291" y="384"/>
                  <a:pt x="293" y="388"/>
                </a:cubicBezTo>
                <a:cubicBezTo>
                  <a:pt x="295" y="392"/>
                  <a:pt x="296" y="396"/>
                  <a:pt x="298" y="399"/>
                </a:cubicBezTo>
                <a:cubicBezTo>
                  <a:pt x="299" y="402"/>
                  <a:pt x="300" y="406"/>
                  <a:pt x="302" y="410"/>
                </a:cubicBezTo>
                <a:cubicBezTo>
                  <a:pt x="303" y="411"/>
                  <a:pt x="304" y="413"/>
                  <a:pt x="305" y="414"/>
                </a:cubicBezTo>
                <a:cubicBezTo>
                  <a:pt x="305" y="415"/>
                  <a:pt x="306" y="417"/>
                  <a:pt x="307" y="418"/>
                </a:cubicBezTo>
                <a:cubicBezTo>
                  <a:pt x="308" y="420"/>
                  <a:pt x="308" y="421"/>
                  <a:pt x="309" y="423"/>
                </a:cubicBezTo>
                <a:cubicBezTo>
                  <a:pt x="310" y="425"/>
                  <a:pt x="311" y="426"/>
                  <a:pt x="311" y="426"/>
                </a:cubicBezTo>
                <a:cubicBezTo>
                  <a:pt x="312" y="427"/>
                  <a:pt x="311" y="428"/>
                  <a:pt x="311" y="429"/>
                </a:cubicBezTo>
                <a:cubicBezTo>
                  <a:pt x="311" y="430"/>
                  <a:pt x="312" y="431"/>
                  <a:pt x="312" y="431"/>
                </a:cubicBezTo>
                <a:cubicBezTo>
                  <a:pt x="312" y="432"/>
                  <a:pt x="312" y="432"/>
                  <a:pt x="312" y="434"/>
                </a:cubicBezTo>
                <a:cubicBezTo>
                  <a:pt x="312" y="436"/>
                  <a:pt x="313" y="437"/>
                  <a:pt x="313" y="437"/>
                </a:cubicBezTo>
                <a:cubicBezTo>
                  <a:pt x="313" y="438"/>
                  <a:pt x="314" y="439"/>
                  <a:pt x="314" y="439"/>
                </a:cubicBezTo>
                <a:cubicBezTo>
                  <a:pt x="314" y="439"/>
                  <a:pt x="314" y="439"/>
                  <a:pt x="313" y="440"/>
                </a:cubicBezTo>
                <a:cubicBezTo>
                  <a:pt x="312" y="441"/>
                  <a:pt x="311" y="442"/>
                  <a:pt x="310" y="443"/>
                </a:cubicBezTo>
                <a:cubicBezTo>
                  <a:pt x="308" y="445"/>
                  <a:pt x="307" y="448"/>
                  <a:pt x="308" y="450"/>
                </a:cubicBezTo>
                <a:cubicBezTo>
                  <a:pt x="308" y="452"/>
                  <a:pt x="309" y="453"/>
                  <a:pt x="309" y="453"/>
                </a:cubicBezTo>
                <a:cubicBezTo>
                  <a:pt x="309" y="453"/>
                  <a:pt x="308" y="455"/>
                  <a:pt x="306" y="458"/>
                </a:cubicBezTo>
                <a:cubicBezTo>
                  <a:pt x="304" y="461"/>
                  <a:pt x="302" y="465"/>
                  <a:pt x="300" y="469"/>
                </a:cubicBezTo>
                <a:cubicBezTo>
                  <a:pt x="298" y="473"/>
                  <a:pt x="296" y="478"/>
                  <a:pt x="295" y="480"/>
                </a:cubicBezTo>
                <a:cubicBezTo>
                  <a:pt x="295" y="481"/>
                  <a:pt x="294" y="481"/>
                  <a:pt x="293" y="482"/>
                </a:cubicBezTo>
                <a:cubicBezTo>
                  <a:pt x="292" y="484"/>
                  <a:pt x="290" y="486"/>
                  <a:pt x="288" y="488"/>
                </a:cubicBezTo>
                <a:cubicBezTo>
                  <a:pt x="287" y="490"/>
                  <a:pt x="284" y="497"/>
                  <a:pt x="282" y="502"/>
                </a:cubicBezTo>
                <a:cubicBezTo>
                  <a:pt x="280" y="507"/>
                  <a:pt x="278" y="517"/>
                  <a:pt x="277" y="521"/>
                </a:cubicBezTo>
                <a:cubicBezTo>
                  <a:pt x="276" y="526"/>
                  <a:pt x="275" y="529"/>
                  <a:pt x="274" y="531"/>
                </a:cubicBezTo>
                <a:cubicBezTo>
                  <a:pt x="272" y="533"/>
                  <a:pt x="272" y="535"/>
                  <a:pt x="270" y="537"/>
                </a:cubicBezTo>
                <a:cubicBezTo>
                  <a:pt x="268" y="539"/>
                  <a:pt x="264" y="542"/>
                  <a:pt x="261" y="546"/>
                </a:cubicBezTo>
                <a:cubicBezTo>
                  <a:pt x="259" y="550"/>
                  <a:pt x="256" y="553"/>
                  <a:pt x="254" y="556"/>
                </a:cubicBezTo>
                <a:cubicBezTo>
                  <a:pt x="253" y="559"/>
                  <a:pt x="251" y="562"/>
                  <a:pt x="249" y="565"/>
                </a:cubicBezTo>
                <a:cubicBezTo>
                  <a:pt x="248" y="567"/>
                  <a:pt x="246" y="570"/>
                  <a:pt x="245" y="573"/>
                </a:cubicBezTo>
                <a:cubicBezTo>
                  <a:pt x="243" y="576"/>
                  <a:pt x="243" y="577"/>
                  <a:pt x="243" y="577"/>
                </a:cubicBezTo>
                <a:cubicBezTo>
                  <a:pt x="243" y="577"/>
                  <a:pt x="242" y="577"/>
                  <a:pt x="242" y="577"/>
                </a:cubicBezTo>
                <a:cubicBezTo>
                  <a:pt x="242" y="576"/>
                  <a:pt x="241" y="578"/>
                  <a:pt x="240" y="580"/>
                </a:cubicBezTo>
                <a:cubicBezTo>
                  <a:pt x="239" y="582"/>
                  <a:pt x="239" y="583"/>
                  <a:pt x="238" y="585"/>
                </a:cubicBezTo>
                <a:cubicBezTo>
                  <a:pt x="237" y="586"/>
                  <a:pt x="237" y="587"/>
                  <a:pt x="237" y="587"/>
                </a:cubicBezTo>
                <a:cubicBezTo>
                  <a:pt x="237" y="587"/>
                  <a:pt x="237" y="587"/>
                  <a:pt x="236" y="588"/>
                </a:cubicBezTo>
                <a:cubicBezTo>
                  <a:pt x="235" y="588"/>
                  <a:pt x="233" y="588"/>
                  <a:pt x="231" y="589"/>
                </a:cubicBezTo>
                <a:cubicBezTo>
                  <a:pt x="230" y="589"/>
                  <a:pt x="229" y="590"/>
                  <a:pt x="229" y="590"/>
                </a:cubicBezTo>
                <a:cubicBezTo>
                  <a:pt x="229" y="590"/>
                  <a:pt x="229" y="590"/>
                  <a:pt x="228" y="591"/>
                </a:cubicBezTo>
                <a:cubicBezTo>
                  <a:pt x="227" y="591"/>
                  <a:pt x="225" y="592"/>
                  <a:pt x="222" y="594"/>
                </a:cubicBezTo>
                <a:cubicBezTo>
                  <a:pt x="219" y="597"/>
                  <a:pt x="217" y="600"/>
                  <a:pt x="217" y="600"/>
                </a:cubicBezTo>
                <a:cubicBezTo>
                  <a:pt x="217" y="600"/>
                  <a:pt x="217" y="600"/>
                  <a:pt x="216" y="601"/>
                </a:cubicBezTo>
                <a:cubicBezTo>
                  <a:pt x="216" y="601"/>
                  <a:pt x="215" y="601"/>
                  <a:pt x="214" y="603"/>
                </a:cubicBezTo>
                <a:cubicBezTo>
                  <a:pt x="212" y="604"/>
                  <a:pt x="211" y="604"/>
                  <a:pt x="210" y="606"/>
                </a:cubicBezTo>
                <a:cubicBezTo>
                  <a:pt x="208" y="608"/>
                  <a:pt x="209" y="611"/>
                  <a:pt x="210" y="615"/>
                </a:cubicBezTo>
                <a:cubicBezTo>
                  <a:pt x="211" y="618"/>
                  <a:pt x="213" y="620"/>
                  <a:pt x="217" y="625"/>
                </a:cubicBezTo>
                <a:cubicBezTo>
                  <a:pt x="220" y="629"/>
                  <a:pt x="224" y="633"/>
                  <a:pt x="226" y="635"/>
                </a:cubicBezTo>
                <a:cubicBezTo>
                  <a:pt x="227" y="636"/>
                  <a:pt x="228" y="637"/>
                  <a:pt x="228" y="637"/>
                </a:cubicBezTo>
                <a:cubicBezTo>
                  <a:pt x="228" y="637"/>
                  <a:pt x="229" y="636"/>
                  <a:pt x="229" y="635"/>
                </a:cubicBezTo>
                <a:cubicBezTo>
                  <a:pt x="230" y="634"/>
                  <a:pt x="231" y="634"/>
                  <a:pt x="231" y="634"/>
                </a:cubicBezTo>
                <a:cubicBezTo>
                  <a:pt x="231" y="634"/>
                  <a:pt x="231" y="635"/>
                  <a:pt x="233" y="638"/>
                </a:cubicBezTo>
                <a:cubicBezTo>
                  <a:pt x="236" y="641"/>
                  <a:pt x="238" y="646"/>
                  <a:pt x="238" y="646"/>
                </a:cubicBezTo>
                <a:cubicBezTo>
                  <a:pt x="238" y="646"/>
                  <a:pt x="238" y="646"/>
                  <a:pt x="240" y="649"/>
                </a:cubicBezTo>
                <a:cubicBezTo>
                  <a:pt x="240" y="650"/>
                  <a:pt x="242" y="653"/>
                  <a:pt x="243" y="655"/>
                </a:cubicBezTo>
                <a:cubicBezTo>
                  <a:pt x="245" y="658"/>
                  <a:pt x="247" y="660"/>
                  <a:pt x="248" y="661"/>
                </a:cubicBezTo>
                <a:cubicBezTo>
                  <a:pt x="254" y="667"/>
                  <a:pt x="259" y="670"/>
                  <a:pt x="266" y="674"/>
                </a:cubicBezTo>
                <a:cubicBezTo>
                  <a:pt x="274" y="679"/>
                  <a:pt x="281" y="681"/>
                  <a:pt x="285" y="682"/>
                </a:cubicBezTo>
                <a:cubicBezTo>
                  <a:pt x="289" y="683"/>
                  <a:pt x="291" y="684"/>
                  <a:pt x="293" y="683"/>
                </a:cubicBezTo>
                <a:cubicBezTo>
                  <a:pt x="294" y="683"/>
                  <a:pt x="296" y="682"/>
                  <a:pt x="298" y="681"/>
                </a:cubicBezTo>
                <a:cubicBezTo>
                  <a:pt x="299" y="679"/>
                  <a:pt x="299" y="677"/>
                  <a:pt x="299" y="676"/>
                </a:cubicBezTo>
                <a:cubicBezTo>
                  <a:pt x="299" y="675"/>
                  <a:pt x="299" y="675"/>
                  <a:pt x="299" y="674"/>
                </a:cubicBezTo>
                <a:cubicBezTo>
                  <a:pt x="300" y="673"/>
                  <a:pt x="300" y="673"/>
                  <a:pt x="300" y="671"/>
                </a:cubicBezTo>
                <a:cubicBezTo>
                  <a:pt x="300" y="668"/>
                  <a:pt x="299" y="667"/>
                  <a:pt x="297" y="665"/>
                </a:cubicBezTo>
                <a:cubicBezTo>
                  <a:pt x="296" y="662"/>
                  <a:pt x="293" y="660"/>
                  <a:pt x="292" y="658"/>
                </a:cubicBezTo>
                <a:cubicBezTo>
                  <a:pt x="290" y="656"/>
                  <a:pt x="289" y="655"/>
                  <a:pt x="288" y="653"/>
                </a:cubicBezTo>
                <a:cubicBezTo>
                  <a:pt x="288" y="652"/>
                  <a:pt x="287" y="652"/>
                  <a:pt x="287" y="651"/>
                </a:cubicBezTo>
                <a:cubicBezTo>
                  <a:pt x="286" y="651"/>
                  <a:pt x="286" y="650"/>
                  <a:pt x="285" y="649"/>
                </a:cubicBezTo>
                <a:cubicBezTo>
                  <a:pt x="285" y="649"/>
                  <a:pt x="284" y="648"/>
                  <a:pt x="283" y="648"/>
                </a:cubicBezTo>
                <a:cubicBezTo>
                  <a:pt x="282" y="647"/>
                  <a:pt x="282" y="646"/>
                  <a:pt x="282" y="645"/>
                </a:cubicBezTo>
                <a:cubicBezTo>
                  <a:pt x="282" y="644"/>
                  <a:pt x="281" y="643"/>
                  <a:pt x="281" y="643"/>
                </a:cubicBezTo>
                <a:cubicBezTo>
                  <a:pt x="280" y="643"/>
                  <a:pt x="280" y="641"/>
                  <a:pt x="280" y="641"/>
                </a:cubicBezTo>
                <a:cubicBezTo>
                  <a:pt x="280" y="640"/>
                  <a:pt x="280" y="640"/>
                  <a:pt x="280" y="639"/>
                </a:cubicBezTo>
                <a:cubicBezTo>
                  <a:pt x="279" y="639"/>
                  <a:pt x="279" y="638"/>
                  <a:pt x="279" y="638"/>
                </a:cubicBezTo>
                <a:cubicBezTo>
                  <a:pt x="279" y="638"/>
                  <a:pt x="279" y="637"/>
                  <a:pt x="279" y="637"/>
                </a:cubicBezTo>
                <a:cubicBezTo>
                  <a:pt x="279" y="636"/>
                  <a:pt x="279" y="636"/>
                  <a:pt x="279" y="636"/>
                </a:cubicBezTo>
                <a:cubicBezTo>
                  <a:pt x="278" y="635"/>
                  <a:pt x="278" y="634"/>
                  <a:pt x="278" y="634"/>
                </a:cubicBezTo>
                <a:cubicBezTo>
                  <a:pt x="278" y="633"/>
                  <a:pt x="278" y="633"/>
                  <a:pt x="278" y="632"/>
                </a:cubicBezTo>
                <a:cubicBezTo>
                  <a:pt x="278" y="632"/>
                  <a:pt x="278" y="632"/>
                  <a:pt x="277" y="631"/>
                </a:cubicBezTo>
                <a:cubicBezTo>
                  <a:pt x="277" y="631"/>
                  <a:pt x="277" y="630"/>
                  <a:pt x="277" y="629"/>
                </a:cubicBezTo>
                <a:cubicBezTo>
                  <a:pt x="277" y="628"/>
                  <a:pt x="277" y="628"/>
                  <a:pt x="277" y="628"/>
                </a:cubicBezTo>
                <a:cubicBezTo>
                  <a:pt x="277" y="627"/>
                  <a:pt x="277" y="627"/>
                  <a:pt x="276" y="627"/>
                </a:cubicBezTo>
                <a:cubicBezTo>
                  <a:pt x="276" y="627"/>
                  <a:pt x="276" y="624"/>
                  <a:pt x="275" y="624"/>
                </a:cubicBezTo>
                <a:cubicBezTo>
                  <a:pt x="276" y="623"/>
                  <a:pt x="276" y="623"/>
                  <a:pt x="275" y="623"/>
                </a:cubicBezTo>
                <a:cubicBezTo>
                  <a:pt x="275" y="623"/>
                  <a:pt x="275" y="622"/>
                  <a:pt x="275" y="621"/>
                </a:cubicBezTo>
                <a:cubicBezTo>
                  <a:pt x="274" y="620"/>
                  <a:pt x="274" y="620"/>
                  <a:pt x="274" y="620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5" y="617"/>
                  <a:pt x="275" y="617"/>
                </a:cubicBezTo>
                <a:cubicBezTo>
                  <a:pt x="275" y="617"/>
                  <a:pt x="276" y="617"/>
                  <a:pt x="276" y="616"/>
                </a:cubicBezTo>
                <a:cubicBezTo>
                  <a:pt x="276" y="615"/>
                  <a:pt x="275" y="614"/>
                  <a:pt x="274" y="614"/>
                </a:cubicBezTo>
                <a:cubicBezTo>
                  <a:pt x="274" y="613"/>
                  <a:pt x="274" y="613"/>
                  <a:pt x="273" y="612"/>
                </a:cubicBezTo>
                <a:cubicBezTo>
                  <a:pt x="273" y="611"/>
                  <a:pt x="272" y="610"/>
                  <a:pt x="272" y="610"/>
                </a:cubicBezTo>
                <a:cubicBezTo>
                  <a:pt x="273" y="607"/>
                  <a:pt x="273" y="607"/>
                  <a:pt x="273" y="607"/>
                </a:cubicBezTo>
                <a:cubicBezTo>
                  <a:pt x="273" y="607"/>
                  <a:pt x="276" y="607"/>
                  <a:pt x="279" y="608"/>
                </a:cubicBezTo>
                <a:cubicBezTo>
                  <a:pt x="280" y="609"/>
                  <a:pt x="282" y="609"/>
                  <a:pt x="283" y="609"/>
                </a:cubicBezTo>
                <a:cubicBezTo>
                  <a:pt x="284" y="609"/>
                  <a:pt x="285" y="609"/>
                  <a:pt x="287" y="609"/>
                </a:cubicBezTo>
                <a:cubicBezTo>
                  <a:pt x="290" y="610"/>
                  <a:pt x="294" y="609"/>
                  <a:pt x="298" y="609"/>
                </a:cubicBezTo>
                <a:cubicBezTo>
                  <a:pt x="301" y="609"/>
                  <a:pt x="304" y="608"/>
                  <a:pt x="307" y="607"/>
                </a:cubicBezTo>
                <a:cubicBezTo>
                  <a:pt x="310" y="607"/>
                  <a:pt x="310" y="607"/>
                  <a:pt x="310" y="606"/>
                </a:cubicBezTo>
                <a:cubicBezTo>
                  <a:pt x="310" y="604"/>
                  <a:pt x="311" y="603"/>
                  <a:pt x="311" y="600"/>
                </a:cubicBezTo>
                <a:cubicBezTo>
                  <a:pt x="311" y="597"/>
                  <a:pt x="311" y="596"/>
                  <a:pt x="311" y="596"/>
                </a:cubicBezTo>
                <a:cubicBezTo>
                  <a:pt x="311" y="595"/>
                  <a:pt x="310" y="595"/>
                  <a:pt x="310" y="595"/>
                </a:cubicBezTo>
                <a:cubicBezTo>
                  <a:pt x="310" y="595"/>
                  <a:pt x="310" y="594"/>
                  <a:pt x="309" y="592"/>
                </a:cubicBezTo>
                <a:cubicBezTo>
                  <a:pt x="309" y="590"/>
                  <a:pt x="309" y="587"/>
                  <a:pt x="309" y="582"/>
                </a:cubicBezTo>
                <a:cubicBezTo>
                  <a:pt x="308" y="577"/>
                  <a:pt x="308" y="573"/>
                  <a:pt x="308" y="570"/>
                </a:cubicBezTo>
                <a:cubicBezTo>
                  <a:pt x="308" y="567"/>
                  <a:pt x="308" y="567"/>
                  <a:pt x="308" y="567"/>
                </a:cubicBezTo>
                <a:cubicBezTo>
                  <a:pt x="308" y="567"/>
                  <a:pt x="309" y="565"/>
                  <a:pt x="311" y="560"/>
                </a:cubicBezTo>
                <a:cubicBezTo>
                  <a:pt x="313" y="556"/>
                  <a:pt x="314" y="554"/>
                  <a:pt x="315" y="551"/>
                </a:cubicBezTo>
                <a:cubicBezTo>
                  <a:pt x="316" y="549"/>
                  <a:pt x="316" y="549"/>
                  <a:pt x="317" y="548"/>
                </a:cubicBezTo>
                <a:cubicBezTo>
                  <a:pt x="318" y="547"/>
                  <a:pt x="317" y="547"/>
                  <a:pt x="321" y="542"/>
                </a:cubicBezTo>
                <a:cubicBezTo>
                  <a:pt x="324" y="537"/>
                  <a:pt x="327" y="535"/>
                  <a:pt x="332" y="529"/>
                </a:cubicBezTo>
                <a:cubicBezTo>
                  <a:pt x="337" y="524"/>
                  <a:pt x="343" y="516"/>
                  <a:pt x="346" y="513"/>
                </a:cubicBezTo>
                <a:cubicBezTo>
                  <a:pt x="349" y="509"/>
                  <a:pt x="356" y="501"/>
                  <a:pt x="360" y="496"/>
                </a:cubicBezTo>
                <a:cubicBezTo>
                  <a:pt x="363" y="493"/>
                  <a:pt x="365" y="490"/>
                  <a:pt x="367" y="488"/>
                </a:cubicBezTo>
                <a:cubicBezTo>
                  <a:pt x="369" y="486"/>
                  <a:pt x="369" y="485"/>
                  <a:pt x="370" y="484"/>
                </a:cubicBezTo>
                <a:cubicBezTo>
                  <a:pt x="372" y="480"/>
                  <a:pt x="372" y="480"/>
                  <a:pt x="373" y="478"/>
                </a:cubicBezTo>
                <a:cubicBezTo>
                  <a:pt x="373" y="477"/>
                  <a:pt x="374" y="477"/>
                  <a:pt x="375" y="473"/>
                </a:cubicBezTo>
                <a:cubicBezTo>
                  <a:pt x="376" y="469"/>
                  <a:pt x="376" y="467"/>
                  <a:pt x="376" y="466"/>
                </a:cubicBezTo>
                <a:cubicBezTo>
                  <a:pt x="376" y="464"/>
                  <a:pt x="377" y="464"/>
                  <a:pt x="377" y="460"/>
                </a:cubicBezTo>
                <a:cubicBezTo>
                  <a:pt x="377" y="457"/>
                  <a:pt x="377" y="454"/>
                  <a:pt x="378" y="449"/>
                </a:cubicBezTo>
                <a:cubicBezTo>
                  <a:pt x="378" y="445"/>
                  <a:pt x="378" y="436"/>
                  <a:pt x="377" y="429"/>
                </a:cubicBezTo>
                <a:cubicBezTo>
                  <a:pt x="377" y="422"/>
                  <a:pt x="377" y="420"/>
                  <a:pt x="377" y="414"/>
                </a:cubicBezTo>
                <a:cubicBezTo>
                  <a:pt x="376" y="408"/>
                  <a:pt x="376" y="405"/>
                  <a:pt x="376" y="400"/>
                </a:cubicBezTo>
                <a:cubicBezTo>
                  <a:pt x="375" y="395"/>
                  <a:pt x="375" y="391"/>
                  <a:pt x="375" y="386"/>
                </a:cubicBezTo>
                <a:cubicBezTo>
                  <a:pt x="375" y="380"/>
                  <a:pt x="374" y="377"/>
                  <a:pt x="374" y="373"/>
                </a:cubicBezTo>
                <a:cubicBezTo>
                  <a:pt x="374" y="369"/>
                  <a:pt x="374" y="367"/>
                  <a:pt x="374" y="364"/>
                </a:cubicBezTo>
                <a:cubicBezTo>
                  <a:pt x="373" y="361"/>
                  <a:pt x="373" y="360"/>
                  <a:pt x="374" y="358"/>
                </a:cubicBezTo>
                <a:cubicBezTo>
                  <a:pt x="374" y="355"/>
                  <a:pt x="375" y="351"/>
                  <a:pt x="375" y="346"/>
                </a:cubicBezTo>
                <a:cubicBezTo>
                  <a:pt x="376" y="340"/>
                  <a:pt x="376" y="338"/>
                  <a:pt x="376" y="338"/>
                </a:cubicBezTo>
                <a:cubicBezTo>
                  <a:pt x="376" y="338"/>
                  <a:pt x="379" y="338"/>
                  <a:pt x="382" y="337"/>
                </a:cubicBezTo>
                <a:cubicBezTo>
                  <a:pt x="385" y="337"/>
                  <a:pt x="386" y="337"/>
                  <a:pt x="387" y="337"/>
                </a:cubicBezTo>
                <a:cubicBezTo>
                  <a:pt x="389" y="337"/>
                  <a:pt x="395" y="336"/>
                  <a:pt x="400" y="335"/>
                </a:cubicBezTo>
                <a:cubicBezTo>
                  <a:pt x="405" y="334"/>
                  <a:pt x="407" y="333"/>
                  <a:pt x="409" y="332"/>
                </a:cubicBezTo>
                <a:cubicBezTo>
                  <a:pt x="410" y="331"/>
                  <a:pt x="411" y="332"/>
                  <a:pt x="415" y="330"/>
                </a:cubicBezTo>
                <a:cubicBezTo>
                  <a:pt x="418" y="329"/>
                  <a:pt x="421" y="328"/>
                  <a:pt x="424" y="326"/>
                </a:cubicBezTo>
                <a:cubicBezTo>
                  <a:pt x="428" y="325"/>
                  <a:pt x="429" y="325"/>
                  <a:pt x="435" y="323"/>
                </a:cubicBezTo>
                <a:cubicBezTo>
                  <a:pt x="440" y="322"/>
                  <a:pt x="446" y="320"/>
                  <a:pt x="446" y="320"/>
                </a:cubicBezTo>
                <a:cubicBezTo>
                  <a:pt x="446" y="320"/>
                  <a:pt x="447" y="321"/>
                  <a:pt x="448" y="321"/>
                </a:cubicBezTo>
                <a:cubicBezTo>
                  <a:pt x="449" y="321"/>
                  <a:pt x="450" y="321"/>
                  <a:pt x="453" y="321"/>
                </a:cubicBezTo>
                <a:cubicBezTo>
                  <a:pt x="456" y="322"/>
                  <a:pt x="458" y="322"/>
                  <a:pt x="460" y="322"/>
                </a:cubicBezTo>
                <a:cubicBezTo>
                  <a:pt x="462" y="322"/>
                  <a:pt x="464" y="323"/>
                  <a:pt x="464" y="323"/>
                </a:cubicBezTo>
                <a:cubicBezTo>
                  <a:pt x="464" y="323"/>
                  <a:pt x="465" y="323"/>
                  <a:pt x="465" y="324"/>
                </a:cubicBezTo>
                <a:cubicBezTo>
                  <a:pt x="465" y="325"/>
                  <a:pt x="466" y="327"/>
                  <a:pt x="466" y="329"/>
                </a:cubicBezTo>
                <a:cubicBezTo>
                  <a:pt x="467" y="330"/>
                  <a:pt x="468" y="330"/>
                  <a:pt x="470" y="331"/>
                </a:cubicBezTo>
                <a:cubicBezTo>
                  <a:pt x="473" y="331"/>
                  <a:pt x="476" y="332"/>
                  <a:pt x="476" y="332"/>
                </a:cubicBezTo>
                <a:cubicBezTo>
                  <a:pt x="476" y="332"/>
                  <a:pt x="476" y="333"/>
                  <a:pt x="479" y="336"/>
                </a:cubicBezTo>
                <a:cubicBezTo>
                  <a:pt x="481" y="339"/>
                  <a:pt x="484" y="341"/>
                  <a:pt x="490" y="346"/>
                </a:cubicBezTo>
                <a:cubicBezTo>
                  <a:pt x="492" y="348"/>
                  <a:pt x="494" y="350"/>
                  <a:pt x="495" y="351"/>
                </a:cubicBezTo>
                <a:cubicBezTo>
                  <a:pt x="497" y="353"/>
                  <a:pt x="499" y="354"/>
                  <a:pt x="499" y="354"/>
                </a:cubicBezTo>
                <a:cubicBezTo>
                  <a:pt x="499" y="354"/>
                  <a:pt x="498" y="355"/>
                  <a:pt x="498" y="358"/>
                </a:cubicBezTo>
                <a:cubicBezTo>
                  <a:pt x="498" y="361"/>
                  <a:pt x="498" y="362"/>
                  <a:pt x="498" y="362"/>
                </a:cubicBezTo>
                <a:cubicBezTo>
                  <a:pt x="498" y="363"/>
                  <a:pt x="497" y="363"/>
                  <a:pt x="497" y="364"/>
                </a:cubicBezTo>
                <a:cubicBezTo>
                  <a:pt x="497" y="365"/>
                  <a:pt x="498" y="366"/>
                  <a:pt x="500" y="367"/>
                </a:cubicBezTo>
                <a:cubicBezTo>
                  <a:pt x="502" y="368"/>
                  <a:pt x="503" y="369"/>
                  <a:pt x="504" y="370"/>
                </a:cubicBezTo>
                <a:cubicBezTo>
                  <a:pt x="506" y="371"/>
                  <a:pt x="508" y="373"/>
                  <a:pt x="509" y="374"/>
                </a:cubicBezTo>
                <a:cubicBezTo>
                  <a:pt x="511" y="376"/>
                  <a:pt x="513" y="377"/>
                  <a:pt x="514" y="378"/>
                </a:cubicBezTo>
                <a:cubicBezTo>
                  <a:pt x="515" y="380"/>
                  <a:pt x="515" y="379"/>
                  <a:pt x="517" y="381"/>
                </a:cubicBezTo>
                <a:cubicBezTo>
                  <a:pt x="519" y="382"/>
                  <a:pt x="524" y="386"/>
                  <a:pt x="526" y="388"/>
                </a:cubicBezTo>
                <a:cubicBezTo>
                  <a:pt x="529" y="389"/>
                  <a:pt x="531" y="390"/>
                  <a:pt x="531" y="390"/>
                </a:cubicBezTo>
                <a:cubicBezTo>
                  <a:pt x="531" y="390"/>
                  <a:pt x="531" y="391"/>
                  <a:pt x="531" y="392"/>
                </a:cubicBezTo>
                <a:cubicBezTo>
                  <a:pt x="531" y="394"/>
                  <a:pt x="532" y="395"/>
                  <a:pt x="533" y="396"/>
                </a:cubicBezTo>
                <a:cubicBezTo>
                  <a:pt x="533" y="396"/>
                  <a:pt x="533" y="397"/>
                  <a:pt x="534" y="398"/>
                </a:cubicBezTo>
                <a:cubicBezTo>
                  <a:pt x="536" y="399"/>
                  <a:pt x="538" y="401"/>
                  <a:pt x="541" y="403"/>
                </a:cubicBezTo>
                <a:cubicBezTo>
                  <a:pt x="543" y="404"/>
                  <a:pt x="543" y="404"/>
                  <a:pt x="544" y="404"/>
                </a:cubicBezTo>
                <a:cubicBezTo>
                  <a:pt x="545" y="404"/>
                  <a:pt x="546" y="405"/>
                  <a:pt x="548" y="405"/>
                </a:cubicBezTo>
                <a:cubicBezTo>
                  <a:pt x="549" y="405"/>
                  <a:pt x="551" y="405"/>
                  <a:pt x="551" y="405"/>
                </a:cubicBezTo>
                <a:cubicBezTo>
                  <a:pt x="551" y="405"/>
                  <a:pt x="552" y="407"/>
                  <a:pt x="554" y="409"/>
                </a:cubicBezTo>
                <a:cubicBezTo>
                  <a:pt x="555" y="410"/>
                  <a:pt x="557" y="413"/>
                  <a:pt x="558" y="414"/>
                </a:cubicBezTo>
                <a:cubicBezTo>
                  <a:pt x="559" y="416"/>
                  <a:pt x="559" y="416"/>
                  <a:pt x="560" y="417"/>
                </a:cubicBezTo>
                <a:cubicBezTo>
                  <a:pt x="561" y="417"/>
                  <a:pt x="561" y="419"/>
                  <a:pt x="562" y="420"/>
                </a:cubicBezTo>
                <a:cubicBezTo>
                  <a:pt x="563" y="421"/>
                  <a:pt x="562" y="421"/>
                  <a:pt x="563" y="422"/>
                </a:cubicBezTo>
                <a:cubicBezTo>
                  <a:pt x="564" y="422"/>
                  <a:pt x="564" y="423"/>
                  <a:pt x="564" y="424"/>
                </a:cubicBezTo>
                <a:cubicBezTo>
                  <a:pt x="565" y="424"/>
                  <a:pt x="565" y="425"/>
                  <a:pt x="565" y="425"/>
                </a:cubicBezTo>
                <a:cubicBezTo>
                  <a:pt x="565" y="426"/>
                  <a:pt x="566" y="426"/>
                  <a:pt x="566" y="427"/>
                </a:cubicBezTo>
                <a:cubicBezTo>
                  <a:pt x="566" y="428"/>
                  <a:pt x="567" y="428"/>
                  <a:pt x="567" y="429"/>
                </a:cubicBezTo>
                <a:cubicBezTo>
                  <a:pt x="567" y="429"/>
                  <a:pt x="568" y="430"/>
                  <a:pt x="568" y="431"/>
                </a:cubicBezTo>
                <a:cubicBezTo>
                  <a:pt x="569" y="432"/>
                  <a:pt x="569" y="433"/>
                  <a:pt x="570" y="435"/>
                </a:cubicBezTo>
                <a:cubicBezTo>
                  <a:pt x="571" y="437"/>
                  <a:pt x="571" y="438"/>
                  <a:pt x="571" y="438"/>
                </a:cubicBezTo>
                <a:cubicBezTo>
                  <a:pt x="571" y="438"/>
                  <a:pt x="571" y="438"/>
                  <a:pt x="570" y="438"/>
                </a:cubicBezTo>
                <a:cubicBezTo>
                  <a:pt x="570" y="439"/>
                  <a:pt x="571" y="440"/>
                  <a:pt x="571" y="440"/>
                </a:cubicBezTo>
                <a:cubicBezTo>
                  <a:pt x="571" y="440"/>
                  <a:pt x="571" y="440"/>
                  <a:pt x="571" y="441"/>
                </a:cubicBezTo>
                <a:cubicBezTo>
                  <a:pt x="571" y="442"/>
                  <a:pt x="571" y="443"/>
                  <a:pt x="572" y="446"/>
                </a:cubicBezTo>
                <a:cubicBezTo>
                  <a:pt x="573" y="448"/>
                  <a:pt x="576" y="452"/>
                  <a:pt x="578" y="455"/>
                </a:cubicBezTo>
                <a:cubicBezTo>
                  <a:pt x="581" y="458"/>
                  <a:pt x="583" y="459"/>
                  <a:pt x="583" y="459"/>
                </a:cubicBezTo>
                <a:cubicBezTo>
                  <a:pt x="583" y="459"/>
                  <a:pt x="582" y="459"/>
                  <a:pt x="582" y="460"/>
                </a:cubicBezTo>
                <a:cubicBezTo>
                  <a:pt x="582" y="461"/>
                  <a:pt x="582" y="461"/>
                  <a:pt x="583" y="462"/>
                </a:cubicBezTo>
                <a:cubicBezTo>
                  <a:pt x="584" y="464"/>
                  <a:pt x="585" y="465"/>
                  <a:pt x="586" y="466"/>
                </a:cubicBezTo>
                <a:cubicBezTo>
                  <a:pt x="587" y="468"/>
                  <a:pt x="588" y="468"/>
                  <a:pt x="590" y="468"/>
                </a:cubicBezTo>
                <a:cubicBezTo>
                  <a:pt x="591" y="468"/>
                  <a:pt x="592" y="467"/>
                  <a:pt x="593" y="466"/>
                </a:cubicBezTo>
                <a:cubicBezTo>
                  <a:pt x="595" y="466"/>
                  <a:pt x="596" y="465"/>
                  <a:pt x="598" y="463"/>
                </a:cubicBezTo>
                <a:cubicBezTo>
                  <a:pt x="602" y="461"/>
                  <a:pt x="609" y="456"/>
                  <a:pt x="611" y="455"/>
                </a:cubicBezTo>
                <a:cubicBezTo>
                  <a:pt x="613" y="453"/>
                  <a:pt x="613" y="453"/>
                  <a:pt x="613" y="452"/>
                </a:cubicBezTo>
                <a:cubicBezTo>
                  <a:pt x="613" y="451"/>
                  <a:pt x="614" y="449"/>
                  <a:pt x="614" y="449"/>
                </a:cubicBezTo>
                <a:cubicBezTo>
                  <a:pt x="614" y="448"/>
                  <a:pt x="617" y="447"/>
                  <a:pt x="620" y="446"/>
                </a:cubicBezTo>
                <a:cubicBezTo>
                  <a:pt x="622" y="445"/>
                  <a:pt x="623" y="444"/>
                  <a:pt x="624" y="444"/>
                </a:cubicBezTo>
                <a:cubicBezTo>
                  <a:pt x="625" y="444"/>
                  <a:pt x="625" y="444"/>
                  <a:pt x="630" y="441"/>
                </a:cubicBezTo>
                <a:cubicBezTo>
                  <a:pt x="635" y="439"/>
                  <a:pt x="639" y="435"/>
                  <a:pt x="645" y="430"/>
                </a:cubicBezTo>
                <a:cubicBezTo>
                  <a:pt x="652" y="424"/>
                  <a:pt x="656" y="419"/>
                  <a:pt x="662" y="411"/>
                </a:cubicBezTo>
                <a:cubicBezTo>
                  <a:pt x="668" y="404"/>
                  <a:pt x="671" y="398"/>
                  <a:pt x="672" y="396"/>
                </a:cubicBezTo>
                <a:cubicBezTo>
                  <a:pt x="672" y="395"/>
                  <a:pt x="671" y="394"/>
                  <a:pt x="670" y="394"/>
                </a:cubicBezTo>
                <a:cubicBezTo>
                  <a:pt x="670" y="393"/>
                  <a:pt x="668" y="394"/>
                  <a:pt x="668" y="394"/>
                </a:cubicBezTo>
                <a:cubicBezTo>
                  <a:pt x="668" y="394"/>
                  <a:pt x="668" y="394"/>
                  <a:pt x="668" y="393"/>
                </a:cubicBezTo>
                <a:cubicBezTo>
                  <a:pt x="667" y="392"/>
                  <a:pt x="666" y="391"/>
                  <a:pt x="663" y="392"/>
                </a:cubicBezTo>
                <a:cubicBezTo>
                  <a:pt x="661" y="392"/>
                  <a:pt x="659" y="393"/>
                  <a:pt x="656" y="395"/>
                </a:cubicBezTo>
                <a:cubicBezTo>
                  <a:pt x="653" y="397"/>
                  <a:pt x="652" y="398"/>
                  <a:pt x="650" y="399"/>
                </a:cubicBezTo>
                <a:cubicBezTo>
                  <a:pt x="649" y="399"/>
                  <a:pt x="647" y="400"/>
                  <a:pt x="646" y="401"/>
                </a:cubicBezTo>
                <a:cubicBezTo>
                  <a:pt x="645" y="401"/>
                  <a:pt x="645" y="401"/>
                  <a:pt x="643" y="403"/>
                </a:cubicBezTo>
                <a:cubicBezTo>
                  <a:pt x="642" y="404"/>
                  <a:pt x="641" y="404"/>
                  <a:pt x="640" y="404"/>
                </a:cubicBezTo>
                <a:cubicBezTo>
                  <a:pt x="639" y="404"/>
                  <a:pt x="636" y="405"/>
                  <a:pt x="634" y="405"/>
                </a:cubicBezTo>
                <a:cubicBezTo>
                  <a:pt x="632" y="406"/>
                  <a:pt x="631" y="406"/>
                  <a:pt x="630" y="406"/>
                </a:cubicBezTo>
                <a:cubicBezTo>
                  <a:pt x="629" y="406"/>
                  <a:pt x="629" y="406"/>
                  <a:pt x="627" y="406"/>
                </a:cubicBezTo>
                <a:cubicBezTo>
                  <a:pt x="626" y="406"/>
                  <a:pt x="625" y="406"/>
                  <a:pt x="624" y="406"/>
                </a:cubicBezTo>
                <a:cubicBezTo>
                  <a:pt x="623" y="406"/>
                  <a:pt x="622" y="406"/>
                  <a:pt x="622" y="405"/>
                </a:cubicBezTo>
                <a:cubicBezTo>
                  <a:pt x="621" y="405"/>
                  <a:pt x="620" y="405"/>
                  <a:pt x="620" y="406"/>
                </a:cubicBezTo>
                <a:cubicBezTo>
                  <a:pt x="619" y="406"/>
                  <a:pt x="618" y="406"/>
                  <a:pt x="618" y="405"/>
                </a:cubicBezTo>
                <a:cubicBezTo>
                  <a:pt x="617" y="405"/>
                  <a:pt x="617" y="405"/>
                  <a:pt x="616" y="405"/>
                </a:cubicBezTo>
                <a:cubicBezTo>
                  <a:pt x="615" y="406"/>
                  <a:pt x="614" y="405"/>
                  <a:pt x="612" y="404"/>
                </a:cubicBezTo>
                <a:cubicBezTo>
                  <a:pt x="609" y="404"/>
                  <a:pt x="608" y="404"/>
                  <a:pt x="606" y="404"/>
                </a:cubicBezTo>
                <a:cubicBezTo>
                  <a:pt x="606" y="404"/>
                  <a:pt x="605" y="404"/>
                  <a:pt x="604" y="405"/>
                </a:cubicBezTo>
                <a:cubicBezTo>
                  <a:pt x="604" y="405"/>
                  <a:pt x="604" y="405"/>
                  <a:pt x="603" y="405"/>
                </a:cubicBezTo>
                <a:cubicBezTo>
                  <a:pt x="603" y="404"/>
                  <a:pt x="602" y="404"/>
                  <a:pt x="601" y="405"/>
                </a:cubicBezTo>
                <a:cubicBezTo>
                  <a:pt x="600" y="405"/>
                  <a:pt x="601" y="405"/>
                  <a:pt x="601" y="405"/>
                </a:cubicBezTo>
                <a:cubicBezTo>
                  <a:pt x="601" y="405"/>
                  <a:pt x="601" y="405"/>
                  <a:pt x="600" y="406"/>
                </a:cubicBezTo>
                <a:cubicBezTo>
                  <a:pt x="599" y="406"/>
                  <a:pt x="599" y="406"/>
                  <a:pt x="599" y="406"/>
                </a:cubicBezTo>
                <a:cubicBezTo>
                  <a:pt x="598" y="405"/>
                  <a:pt x="598" y="405"/>
                  <a:pt x="598" y="405"/>
                </a:cubicBezTo>
                <a:cubicBezTo>
                  <a:pt x="597" y="405"/>
                  <a:pt x="597" y="405"/>
                  <a:pt x="597" y="405"/>
                </a:cubicBezTo>
                <a:cubicBezTo>
                  <a:pt x="596" y="405"/>
                  <a:pt x="596" y="404"/>
                  <a:pt x="594" y="404"/>
                </a:cubicBezTo>
                <a:cubicBezTo>
                  <a:pt x="593" y="403"/>
                  <a:pt x="592" y="403"/>
                  <a:pt x="592" y="403"/>
                </a:cubicBezTo>
                <a:cubicBezTo>
                  <a:pt x="592" y="402"/>
                  <a:pt x="592" y="402"/>
                  <a:pt x="591" y="402"/>
                </a:cubicBezTo>
                <a:cubicBezTo>
                  <a:pt x="590" y="402"/>
                  <a:pt x="589" y="401"/>
                  <a:pt x="588" y="401"/>
                </a:cubicBezTo>
                <a:cubicBezTo>
                  <a:pt x="587" y="400"/>
                  <a:pt x="587" y="400"/>
                  <a:pt x="586" y="399"/>
                </a:cubicBezTo>
                <a:cubicBezTo>
                  <a:pt x="585" y="399"/>
                  <a:pt x="586" y="399"/>
                  <a:pt x="584" y="398"/>
                </a:cubicBezTo>
                <a:cubicBezTo>
                  <a:pt x="583" y="398"/>
                  <a:pt x="583" y="397"/>
                  <a:pt x="583" y="397"/>
                </a:cubicBezTo>
                <a:cubicBezTo>
                  <a:pt x="582" y="397"/>
                  <a:pt x="582" y="397"/>
                  <a:pt x="582" y="396"/>
                </a:cubicBezTo>
                <a:cubicBezTo>
                  <a:pt x="582" y="395"/>
                  <a:pt x="581" y="396"/>
                  <a:pt x="580" y="395"/>
                </a:cubicBezTo>
                <a:cubicBezTo>
                  <a:pt x="579" y="395"/>
                  <a:pt x="579" y="394"/>
                  <a:pt x="578" y="394"/>
                </a:cubicBezTo>
                <a:cubicBezTo>
                  <a:pt x="577" y="393"/>
                  <a:pt x="577" y="392"/>
                  <a:pt x="576" y="392"/>
                </a:cubicBezTo>
                <a:cubicBezTo>
                  <a:pt x="576" y="392"/>
                  <a:pt x="575" y="391"/>
                  <a:pt x="575" y="391"/>
                </a:cubicBezTo>
                <a:cubicBezTo>
                  <a:pt x="575" y="391"/>
                  <a:pt x="575" y="390"/>
                  <a:pt x="574" y="390"/>
                </a:cubicBezTo>
                <a:cubicBezTo>
                  <a:pt x="573" y="390"/>
                  <a:pt x="572" y="388"/>
                  <a:pt x="571" y="387"/>
                </a:cubicBezTo>
                <a:cubicBezTo>
                  <a:pt x="569" y="386"/>
                  <a:pt x="569" y="385"/>
                  <a:pt x="569" y="385"/>
                </a:cubicBezTo>
                <a:cubicBezTo>
                  <a:pt x="569" y="385"/>
                  <a:pt x="569" y="384"/>
                  <a:pt x="568" y="383"/>
                </a:cubicBezTo>
                <a:cubicBezTo>
                  <a:pt x="567" y="383"/>
                  <a:pt x="566" y="381"/>
                  <a:pt x="565" y="379"/>
                </a:cubicBezTo>
                <a:cubicBezTo>
                  <a:pt x="564" y="378"/>
                  <a:pt x="563" y="378"/>
                  <a:pt x="562" y="377"/>
                </a:cubicBezTo>
                <a:cubicBezTo>
                  <a:pt x="561" y="375"/>
                  <a:pt x="560" y="373"/>
                  <a:pt x="560" y="373"/>
                </a:cubicBezTo>
                <a:cubicBezTo>
                  <a:pt x="559" y="373"/>
                  <a:pt x="559" y="373"/>
                  <a:pt x="559" y="372"/>
                </a:cubicBezTo>
                <a:cubicBezTo>
                  <a:pt x="558" y="371"/>
                  <a:pt x="555" y="369"/>
                  <a:pt x="555" y="368"/>
                </a:cubicBezTo>
                <a:cubicBezTo>
                  <a:pt x="554" y="366"/>
                  <a:pt x="553" y="365"/>
                  <a:pt x="552" y="364"/>
                </a:cubicBezTo>
                <a:cubicBezTo>
                  <a:pt x="552" y="363"/>
                  <a:pt x="551" y="362"/>
                  <a:pt x="550" y="360"/>
                </a:cubicBezTo>
                <a:cubicBezTo>
                  <a:pt x="548" y="357"/>
                  <a:pt x="548" y="356"/>
                  <a:pt x="547" y="356"/>
                </a:cubicBezTo>
                <a:cubicBezTo>
                  <a:pt x="546" y="355"/>
                  <a:pt x="544" y="351"/>
                  <a:pt x="542" y="348"/>
                </a:cubicBezTo>
                <a:cubicBezTo>
                  <a:pt x="541" y="345"/>
                  <a:pt x="538" y="342"/>
                  <a:pt x="537" y="339"/>
                </a:cubicBezTo>
                <a:cubicBezTo>
                  <a:pt x="536" y="338"/>
                  <a:pt x="535" y="336"/>
                  <a:pt x="534" y="334"/>
                </a:cubicBezTo>
                <a:cubicBezTo>
                  <a:pt x="533" y="332"/>
                  <a:pt x="532" y="330"/>
                  <a:pt x="531" y="330"/>
                </a:cubicBezTo>
                <a:cubicBezTo>
                  <a:pt x="531" y="329"/>
                  <a:pt x="531" y="328"/>
                  <a:pt x="527" y="321"/>
                </a:cubicBezTo>
                <a:cubicBezTo>
                  <a:pt x="526" y="320"/>
                  <a:pt x="526" y="318"/>
                  <a:pt x="525" y="317"/>
                </a:cubicBezTo>
                <a:cubicBezTo>
                  <a:pt x="524" y="316"/>
                  <a:pt x="524" y="315"/>
                  <a:pt x="523" y="314"/>
                </a:cubicBezTo>
                <a:cubicBezTo>
                  <a:pt x="522" y="311"/>
                  <a:pt x="520" y="309"/>
                  <a:pt x="519" y="307"/>
                </a:cubicBezTo>
                <a:cubicBezTo>
                  <a:pt x="518" y="304"/>
                  <a:pt x="516" y="301"/>
                  <a:pt x="515" y="299"/>
                </a:cubicBezTo>
                <a:cubicBezTo>
                  <a:pt x="513" y="296"/>
                  <a:pt x="513" y="295"/>
                  <a:pt x="513" y="295"/>
                </a:cubicBezTo>
                <a:cubicBezTo>
                  <a:pt x="513" y="295"/>
                  <a:pt x="513" y="294"/>
                  <a:pt x="512" y="291"/>
                </a:cubicBezTo>
                <a:cubicBezTo>
                  <a:pt x="512" y="288"/>
                  <a:pt x="510" y="286"/>
                  <a:pt x="508" y="283"/>
                </a:cubicBezTo>
                <a:cubicBezTo>
                  <a:pt x="507" y="280"/>
                  <a:pt x="504" y="279"/>
                  <a:pt x="504" y="279"/>
                </a:cubicBezTo>
                <a:cubicBezTo>
                  <a:pt x="504" y="279"/>
                  <a:pt x="503" y="277"/>
                  <a:pt x="501" y="275"/>
                </a:cubicBezTo>
                <a:cubicBezTo>
                  <a:pt x="500" y="273"/>
                  <a:pt x="499" y="273"/>
                  <a:pt x="498" y="273"/>
                </a:cubicBezTo>
                <a:cubicBezTo>
                  <a:pt x="497" y="272"/>
                  <a:pt x="497" y="272"/>
                  <a:pt x="496" y="272"/>
                </a:cubicBezTo>
                <a:cubicBezTo>
                  <a:pt x="495" y="272"/>
                  <a:pt x="494" y="272"/>
                  <a:pt x="493" y="271"/>
                </a:cubicBezTo>
                <a:cubicBezTo>
                  <a:pt x="491" y="270"/>
                  <a:pt x="487" y="270"/>
                  <a:pt x="486" y="270"/>
                </a:cubicBezTo>
                <a:cubicBezTo>
                  <a:pt x="484" y="270"/>
                  <a:pt x="483" y="269"/>
                  <a:pt x="482" y="268"/>
                </a:cubicBezTo>
                <a:cubicBezTo>
                  <a:pt x="480" y="268"/>
                  <a:pt x="478" y="268"/>
                  <a:pt x="477" y="267"/>
                </a:cubicBezTo>
                <a:cubicBezTo>
                  <a:pt x="475" y="267"/>
                  <a:pt x="474" y="267"/>
                  <a:pt x="471" y="267"/>
                </a:cubicBezTo>
                <a:cubicBezTo>
                  <a:pt x="468" y="267"/>
                  <a:pt x="465" y="266"/>
                  <a:pt x="462" y="266"/>
                </a:cubicBezTo>
                <a:cubicBezTo>
                  <a:pt x="460" y="266"/>
                  <a:pt x="458" y="266"/>
                  <a:pt x="456" y="266"/>
                </a:cubicBezTo>
                <a:cubicBezTo>
                  <a:pt x="453" y="265"/>
                  <a:pt x="452" y="266"/>
                  <a:pt x="449" y="266"/>
                </a:cubicBezTo>
                <a:cubicBezTo>
                  <a:pt x="447" y="266"/>
                  <a:pt x="446" y="266"/>
                  <a:pt x="444" y="266"/>
                </a:cubicBezTo>
                <a:cubicBezTo>
                  <a:pt x="441" y="266"/>
                  <a:pt x="438" y="266"/>
                  <a:pt x="435" y="266"/>
                </a:cubicBezTo>
                <a:cubicBezTo>
                  <a:pt x="431" y="266"/>
                  <a:pt x="424" y="266"/>
                  <a:pt x="424" y="266"/>
                </a:cubicBezTo>
                <a:cubicBezTo>
                  <a:pt x="424" y="266"/>
                  <a:pt x="424" y="266"/>
                  <a:pt x="423" y="266"/>
                </a:cubicBezTo>
                <a:cubicBezTo>
                  <a:pt x="422" y="265"/>
                  <a:pt x="422" y="265"/>
                  <a:pt x="420" y="265"/>
                </a:cubicBezTo>
                <a:cubicBezTo>
                  <a:pt x="418" y="265"/>
                  <a:pt x="415" y="265"/>
                  <a:pt x="410" y="264"/>
                </a:cubicBezTo>
                <a:cubicBezTo>
                  <a:pt x="405" y="264"/>
                  <a:pt x="400" y="263"/>
                  <a:pt x="395" y="262"/>
                </a:cubicBezTo>
                <a:cubicBezTo>
                  <a:pt x="393" y="262"/>
                  <a:pt x="391" y="261"/>
                  <a:pt x="389" y="261"/>
                </a:cubicBezTo>
                <a:cubicBezTo>
                  <a:pt x="388" y="261"/>
                  <a:pt x="386" y="261"/>
                  <a:pt x="385" y="260"/>
                </a:cubicBezTo>
                <a:cubicBezTo>
                  <a:pt x="383" y="260"/>
                  <a:pt x="381" y="260"/>
                  <a:pt x="381" y="260"/>
                </a:cubicBezTo>
                <a:cubicBezTo>
                  <a:pt x="381" y="260"/>
                  <a:pt x="381" y="259"/>
                  <a:pt x="382" y="257"/>
                </a:cubicBezTo>
                <a:cubicBezTo>
                  <a:pt x="382" y="255"/>
                  <a:pt x="382" y="253"/>
                  <a:pt x="383" y="251"/>
                </a:cubicBezTo>
                <a:cubicBezTo>
                  <a:pt x="383" y="248"/>
                  <a:pt x="383" y="247"/>
                  <a:pt x="381" y="244"/>
                </a:cubicBezTo>
                <a:cubicBezTo>
                  <a:pt x="379" y="240"/>
                  <a:pt x="377" y="237"/>
                  <a:pt x="377" y="237"/>
                </a:cubicBezTo>
                <a:cubicBezTo>
                  <a:pt x="377" y="237"/>
                  <a:pt x="378" y="237"/>
                  <a:pt x="379" y="236"/>
                </a:cubicBezTo>
                <a:cubicBezTo>
                  <a:pt x="380" y="235"/>
                  <a:pt x="382" y="233"/>
                  <a:pt x="386" y="231"/>
                </a:cubicBezTo>
                <a:cubicBezTo>
                  <a:pt x="390" y="228"/>
                  <a:pt x="394" y="226"/>
                  <a:pt x="397" y="225"/>
                </a:cubicBezTo>
                <a:cubicBezTo>
                  <a:pt x="400" y="223"/>
                  <a:pt x="403" y="222"/>
                  <a:pt x="406" y="221"/>
                </a:cubicBezTo>
                <a:cubicBezTo>
                  <a:pt x="409" y="220"/>
                  <a:pt x="410" y="220"/>
                  <a:pt x="415" y="218"/>
                </a:cubicBezTo>
                <a:cubicBezTo>
                  <a:pt x="419" y="215"/>
                  <a:pt x="422" y="214"/>
                  <a:pt x="426" y="213"/>
                </a:cubicBezTo>
                <a:cubicBezTo>
                  <a:pt x="429" y="211"/>
                  <a:pt x="433" y="210"/>
                  <a:pt x="435" y="209"/>
                </a:cubicBezTo>
                <a:cubicBezTo>
                  <a:pt x="438" y="208"/>
                  <a:pt x="441" y="207"/>
                  <a:pt x="442" y="206"/>
                </a:cubicBezTo>
                <a:cubicBezTo>
                  <a:pt x="443" y="206"/>
                  <a:pt x="444" y="206"/>
                  <a:pt x="443" y="206"/>
                </a:cubicBezTo>
                <a:cubicBezTo>
                  <a:pt x="443" y="205"/>
                  <a:pt x="443" y="205"/>
                  <a:pt x="443" y="203"/>
                </a:cubicBezTo>
                <a:cubicBezTo>
                  <a:pt x="442" y="201"/>
                  <a:pt x="442" y="199"/>
                  <a:pt x="441" y="197"/>
                </a:cubicBezTo>
                <a:cubicBezTo>
                  <a:pt x="441" y="194"/>
                  <a:pt x="440" y="192"/>
                  <a:pt x="440" y="192"/>
                </a:cubicBezTo>
                <a:cubicBezTo>
                  <a:pt x="440" y="192"/>
                  <a:pt x="441" y="191"/>
                  <a:pt x="441" y="191"/>
                </a:cubicBezTo>
                <a:cubicBezTo>
                  <a:pt x="441" y="191"/>
                  <a:pt x="442" y="190"/>
                  <a:pt x="442" y="190"/>
                </a:cubicBezTo>
                <a:cubicBezTo>
                  <a:pt x="443" y="189"/>
                  <a:pt x="443" y="188"/>
                  <a:pt x="443" y="187"/>
                </a:cubicBezTo>
                <a:cubicBezTo>
                  <a:pt x="443" y="187"/>
                  <a:pt x="443" y="187"/>
                  <a:pt x="443" y="185"/>
                </a:cubicBezTo>
                <a:cubicBezTo>
                  <a:pt x="443" y="183"/>
                  <a:pt x="443" y="180"/>
                  <a:pt x="443" y="180"/>
                </a:cubicBezTo>
                <a:cubicBezTo>
                  <a:pt x="443" y="180"/>
                  <a:pt x="447" y="178"/>
                  <a:pt x="450" y="176"/>
                </a:cubicBezTo>
                <a:cubicBezTo>
                  <a:pt x="454" y="173"/>
                  <a:pt x="455" y="172"/>
                  <a:pt x="458" y="170"/>
                </a:cubicBezTo>
                <a:cubicBezTo>
                  <a:pt x="461" y="167"/>
                  <a:pt x="462" y="165"/>
                  <a:pt x="464" y="163"/>
                </a:cubicBezTo>
                <a:cubicBezTo>
                  <a:pt x="465" y="161"/>
                  <a:pt x="467" y="159"/>
                  <a:pt x="468" y="157"/>
                </a:cubicBezTo>
                <a:cubicBezTo>
                  <a:pt x="469" y="155"/>
                  <a:pt x="470" y="154"/>
                  <a:pt x="471" y="153"/>
                </a:cubicBezTo>
                <a:cubicBezTo>
                  <a:pt x="472" y="152"/>
                  <a:pt x="473" y="151"/>
                  <a:pt x="474" y="149"/>
                </a:cubicBezTo>
                <a:cubicBezTo>
                  <a:pt x="475" y="148"/>
                  <a:pt x="476" y="148"/>
                  <a:pt x="477" y="146"/>
                </a:cubicBezTo>
                <a:cubicBezTo>
                  <a:pt x="478" y="145"/>
                  <a:pt x="479" y="145"/>
                  <a:pt x="479" y="144"/>
                </a:cubicBezTo>
                <a:cubicBezTo>
                  <a:pt x="480" y="143"/>
                  <a:pt x="480" y="143"/>
                  <a:pt x="481" y="142"/>
                </a:cubicBezTo>
                <a:cubicBezTo>
                  <a:pt x="482" y="141"/>
                  <a:pt x="483" y="140"/>
                  <a:pt x="483" y="138"/>
                </a:cubicBezTo>
                <a:cubicBezTo>
                  <a:pt x="484" y="136"/>
                  <a:pt x="483" y="135"/>
                  <a:pt x="482" y="135"/>
                </a:cubicBezTo>
                <a:cubicBezTo>
                  <a:pt x="480" y="134"/>
                  <a:pt x="479" y="135"/>
                  <a:pt x="478" y="136"/>
                </a:cubicBezTo>
                <a:cubicBezTo>
                  <a:pt x="477" y="137"/>
                  <a:pt x="476" y="140"/>
                  <a:pt x="475" y="141"/>
                </a:cubicBezTo>
                <a:cubicBezTo>
                  <a:pt x="474" y="142"/>
                  <a:pt x="473" y="142"/>
                  <a:pt x="472" y="143"/>
                </a:cubicBezTo>
                <a:cubicBezTo>
                  <a:pt x="470" y="144"/>
                  <a:pt x="469" y="145"/>
                  <a:pt x="468" y="146"/>
                </a:cubicBezTo>
                <a:cubicBezTo>
                  <a:pt x="468" y="147"/>
                  <a:pt x="467" y="148"/>
                  <a:pt x="467" y="148"/>
                </a:cubicBezTo>
                <a:cubicBezTo>
                  <a:pt x="466" y="148"/>
                  <a:pt x="466" y="147"/>
                  <a:pt x="466" y="146"/>
                </a:cubicBezTo>
                <a:cubicBezTo>
                  <a:pt x="466" y="145"/>
                  <a:pt x="466" y="145"/>
                  <a:pt x="467" y="143"/>
                </a:cubicBezTo>
                <a:cubicBezTo>
                  <a:pt x="468" y="142"/>
                  <a:pt x="469" y="141"/>
                  <a:pt x="471" y="140"/>
                </a:cubicBezTo>
                <a:cubicBezTo>
                  <a:pt x="472" y="138"/>
                  <a:pt x="472" y="137"/>
                  <a:pt x="473" y="136"/>
                </a:cubicBezTo>
                <a:cubicBezTo>
                  <a:pt x="474" y="133"/>
                  <a:pt x="476" y="131"/>
                  <a:pt x="477" y="130"/>
                </a:cubicBezTo>
                <a:cubicBezTo>
                  <a:pt x="478" y="128"/>
                  <a:pt x="479" y="127"/>
                  <a:pt x="479" y="126"/>
                </a:cubicBezTo>
                <a:cubicBezTo>
                  <a:pt x="480" y="124"/>
                  <a:pt x="481" y="124"/>
                  <a:pt x="481" y="122"/>
                </a:cubicBezTo>
                <a:cubicBezTo>
                  <a:pt x="481" y="121"/>
                  <a:pt x="480" y="120"/>
                  <a:pt x="479" y="119"/>
                </a:cubicBezTo>
                <a:cubicBezTo>
                  <a:pt x="477" y="119"/>
                  <a:pt x="476" y="120"/>
                  <a:pt x="475" y="122"/>
                </a:cubicBezTo>
                <a:cubicBezTo>
                  <a:pt x="474" y="123"/>
                  <a:pt x="473" y="125"/>
                  <a:pt x="472" y="127"/>
                </a:cubicBezTo>
                <a:cubicBezTo>
                  <a:pt x="470" y="129"/>
                  <a:pt x="470" y="130"/>
                  <a:pt x="468" y="132"/>
                </a:cubicBezTo>
                <a:cubicBezTo>
                  <a:pt x="467" y="133"/>
                  <a:pt x="466" y="134"/>
                  <a:pt x="466" y="135"/>
                </a:cubicBezTo>
                <a:cubicBezTo>
                  <a:pt x="465" y="136"/>
                  <a:pt x="464" y="137"/>
                  <a:pt x="464" y="138"/>
                </a:cubicBezTo>
                <a:cubicBezTo>
                  <a:pt x="463" y="139"/>
                  <a:pt x="463" y="139"/>
                  <a:pt x="462" y="140"/>
                </a:cubicBezTo>
                <a:cubicBezTo>
                  <a:pt x="462" y="140"/>
                  <a:pt x="461" y="138"/>
                  <a:pt x="461" y="138"/>
                </a:cubicBezTo>
                <a:cubicBezTo>
                  <a:pt x="461" y="138"/>
                  <a:pt x="461" y="138"/>
                  <a:pt x="462" y="137"/>
                </a:cubicBezTo>
                <a:cubicBezTo>
                  <a:pt x="462" y="136"/>
                  <a:pt x="464" y="134"/>
                  <a:pt x="465" y="133"/>
                </a:cubicBezTo>
                <a:cubicBezTo>
                  <a:pt x="466" y="131"/>
                  <a:pt x="466" y="130"/>
                  <a:pt x="466" y="129"/>
                </a:cubicBezTo>
                <a:cubicBezTo>
                  <a:pt x="467" y="128"/>
                  <a:pt x="468" y="126"/>
                  <a:pt x="469" y="124"/>
                </a:cubicBezTo>
                <a:cubicBezTo>
                  <a:pt x="470" y="122"/>
                  <a:pt x="470" y="122"/>
                  <a:pt x="471" y="120"/>
                </a:cubicBezTo>
                <a:cubicBezTo>
                  <a:pt x="472" y="119"/>
                  <a:pt x="472" y="118"/>
                  <a:pt x="473" y="117"/>
                </a:cubicBezTo>
                <a:cubicBezTo>
                  <a:pt x="473" y="115"/>
                  <a:pt x="474" y="115"/>
                  <a:pt x="474" y="113"/>
                </a:cubicBezTo>
                <a:cubicBezTo>
                  <a:pt x="474" y="111"/>
                  <a:pt x="472" y="110"/>
                  <a:pt x="471" y="110"/>
                </a:cubicBezTo>
                <a:cubicBezTo>
                  <a:pt x="469" y="110"/>
                  <a:pt x="468" y="112"/>
                  <a:pt x="467" y="114"/>
                </a:cubicBezTo>
                <a:cubicBezTo>
                  <a:pt x="466" y="116"/>
                  <a:pt x="465" y="118"/>
                  <a:pt x="464" y="120"/>
                </a:cubicBezTo>
                <a:cubicBezTo>
                  <a:pt x="463" y="122"/>
                  <a:pt x="462" y="123"/>
                  <a:pt x="461" y="124"/>
                </a:cubicBezTo>
                <a:cubicBezTo>
                  <a:pt x="460" y="125"/>
                  <a:pt x="460" y="126"/>
                  <a:pt x="460" y="127"/>
                </a:cubicBezTo>
                <a:cubicBezTo>
                  <a:pt x="460" y="128"/>
                  <a:pt x="459" y="128"/>
                  <a:pt x="459" y="129"/>
                </a:cubicBezTo>
                <a:cubicBezTo>
                  <a:pt x="458" y="130"/>
                  <a:pt x="458" y="131"/>
                  <a:pt x="457" y="132"/>
                </a:cubicBezTo>
                <a:cubicBezTo>
                  <a:pt x="457" y="133"/>
                  <a:pt x="456" y="134"/>
                  <a:pt x="456" y="134"/>
                </a:cubicBezTo>
                <a:cubicBezTo>
                  <a:pt x="455" y="135"/>
                  <a:pt x="455" y="134"/>
                  <a:pt x="455" y="134"/>
                </a:cubicBezTo>
                <a:cubicBezTo>
                  <a:pt x="454" y="134"/>
                  <a:pt x="454" y="132"/>
                  <a:pt x="455" y="131"/>
                </a:cubicBezTo>
                <a:cubicBezTo>
                  <a:pt x="455" y="129"/>
                  <a:pt x="455" y="128"/>
                  <a:pt x="456" y="127"/>
                </a:cubicBezTo>
                <a:cubicBezTo>
                  <a:pt x="456" y="125"/>
                  <a:pt x="456" y="124"/>
                  <a:pt x="457" y="121"/>
                </a:cubicBezTo>
                <a:cubicBezTo>
                  <a:pt x="458" y="119"/>
                  <a:pt x="459" y="118"/>
                  <a:pt x="460" y="116"/>
                </a:cubicBezTo>
                <a:cubicBezTo>
                  <a:pt x="461" y="114"/>
                  <a:pt x="461" y="112"/>
                  <a:pt x="462" y="110"/>
                </a:cubicBezTo>
                <a:cubicBezTo>
                  <a:pt x="462" y="108"/>
                  <a:pt x="460" y="107"/>
                  <a:pt x="458" y="108"/>
                </a:cubicBezTo>
                <a:cubicBezTo>
                  <a:pt x="456" y="108"/>
                  <a:pt x="455" y="111"/>
                  <a:pt x="454" y="112"/>
                </a:cubicBezTo>
                <a:cubicBezTo>
                  <a:pt x="454" y="113"/>
                  <a:pt x="453" y="115"/>
                  <a:pt x="453" y="116"/>
                </a:cubicBezTo>
                <a:cubicBezTo>
                  <a:pt x="452" y="117"/>
                  <a:pt x="452" y="118"/>
                  <a:pt x="451" y="119"/>
                </a:cubicBezTo>
                <a:cubicBezTo>
                  <a:pt x="450" y="121"/>
                  <a:pt x="450" y="121"/>
                  <a:pt x="449" y="124"/>
                </a:cubicBezTo>
                <a:cubicBezTo>
                  <a:pt x="448" y="126"/>
                  <a:pt x="448" y="127"/>
                  <a:pt x="448" y="130"/>
                </a:cubicBezTo>
                <a:cubicBezTo>
                  <a:pt x="447" y="132"/>
                  <a:pt x="446" y="133"/>
                  <a:pt x="446" y="134"/>
                </a:cubicBezTo>
                <a:cubicBezTo>
                  <a:pt x="445" y="135"/>
                  <a:pt x="445" y="136"/>
                  <a:pt x="444" y="137"/>
                </a:cubicBezTo>
                <a:cubicBezTo>
                  <a:pt x="444" y="139"/>
                  <a:pt x="442" y="139"/>
                  <a:pt x="441" y="140"/>
                </a:cubicBezTo>
                <a:cubicBezTo>
                  <a:pt x="440" y="140"/>
                  <a:pt x="437" y="142"/>
                  <a:pt x="437" y="142"/>
                </a:cubicBezTo>
                <a:cubicBezTo>
                  <a:pt x="436" y="143"/>
                  <a:pt x="436" y="142"/>
                  <a:pt x="436" y="142"/>
                </a:cubicBezTo>
                <a:cubicBezTo>
                  <a:pt x="435" y="141"/>
                  <a:pt x="435" y="141"/>
                  <a:pt x="435" y="140"/>
                </a:cubicBezTo>
                <a:cubicBezTo>
                  <a:pt x="435" y="139"/>
                  <a:pt x="435" y="138"/>
                  <a:pt x="435" y="137"/>
                </a:cubicBezTo>
                <a:cubicBezTo>
                  <a:pt x="434" y="136"/>
                  <a:pt x="434" y="135"/>
                  <a:pt x="433" y="134"/>
                </a:cubicBezTo>
                <a:cubicBezTo>
                  <a:pt x="433" y="133"/>
                  <a:pt x="433" y="132"/>
                  <a:pt x="431" y="129"/>
                </a:cubicBezTo>
                <a:cubicBezTo>
                  <a:pt x="430" y="127"/>
                  <a:pt x="428" y="126"/>
                  <a:pt x="427" y="125"/>
                </a:cubicBezTo>
                <a:cubicBezTo>
                  <a:pt x="426" y="125"/>
                  <a:pt x="425" y="125"/>
                  <a:pt x="424" y="126"/>
                </a:cubicBezTo>
                <a:cubicBezTo>
                  <a:pt x="423" y="127"/>
                  <a:pt x="424" y="128"/>
                  <a:pt x="424" y="129"/>
                </a:cubicBezTo>
                <a:cubicBezTo>
                  <a:pt x="425" y="129"/>
                  <a:pt x="425" y="131"/>
                  <a:pt x="426" y="133"/>
                </a:cubicBezTo>
                <a:cubicBezTo>
                  <a:pt x="426" y="135"/>
                  <a:pt x="427" y="136"/>
                  <a:pt x="427" y="138"/>
                </a:cubicBezTo>
                <a:cubicBezTo>
                  <a:pt x="427" y="140"/>
                  <a:pt x="427" y="141"/>
                  <a:pt x="427" y="143"/>
                </a:cubicBezTo>
                <a:cubicBezTo>
                  <a:pt x="427" y="144"/>
                  <a:pt x="426" y="145"/>
                  <a:pt x="426" y="147"/>
                </a:cubicBezTo>
                <a:cubicBezTo>
                  <a:pt x="426" y="149"/>
                  <a:pt x="427" y="152"/>
                  <a:pt x="428" y="154"/>
                </a:cubicBezTo>
                <a:cubicBezTo>
                  <a:pt x="428" y="157"/>
                  <a:pt x="428" y="158"/>
                  <a:pt x="429" y="160"/>
                </a:cubicBezTo>
                <a:cubicBezTo>
                  <a:pt x="429" y="163"/>
                  <a:pt x="429" y="163"/>
                  <a:pt x="429" y="164"/>
                </a:cubicBezTo>
                <a:cubicBezTo>
                  <a:pt x="428" y="165"/>
                  <a:pt x="426" y="167"/>
                  <a:pt x="426" y="167"/>
                </a:cubicBezTo>
                <a:cubicBezTo>
                  <a:pt x="426" y="167"/>
                  <a:pt x="426" y="167"/>
                  <a:pt x="425" y="167"/>
                </a:cubicBezTo>
                <a:cubicBezTo>
                  <a:pt x="425" y="167"/>
                  <a:pt x="425" y="167"/>
                  <a:pt x="424" y="168"/>
                </a:cubicBezTo>
                <a:cubicBezTo>
                  <a:pt x="424" y="168"/>
                  <a:pt x="423" y="169"/>
                  <a:pt x="421" y="170"/>
                </a:cubicBezTo>
                <a:cubicBezTo>
                  <a:pt x="419" y="171"/>
                  <a:pt x="417" y="173"/>
                  <a:pt x="413" y="175"/>
                </a:cubicBezTo>
                <a:cubicBezTo>
                  <a:pt x="409" y="177"/>
                  <a:pt x="407" y="178"/>
                  <a:pt x="406" y="179"/>
                </a:cubicBezTo>
                <a:cubicBezTo>
                  <a:pt x="404" y="179"/>
                  <a:pt x="401" y="182"/>
                  <a:pt x="400" y="183"/>
                </a:cubicBezTo>
                <a:cubicBezTo>
                  <a:pt x="399" y="184"/>
                  <a:pt x="398" y="186"/>
                  <a:pt x="398" y="186"/>
                </a:cubicBezTo>
                <a:cubicBezTo>
                  <a:pt x="398" y="186"/>
                  <a:pt x="398" y="186"/>
                  <a:pt x="397" y="185"/>
                </a:cubicBezTo>
                <a:cubicBezTo>
                  <a:pt x="396" y="185"/>
                  <a:pt x="394" y="185"/>
                  <a:pt x="393" y="186"/>
                </a:cubicBezTo>
                <a:cubicBezTo>
                  <a:pt x="391" y="186"/>
                  <a:pt x="387" y="188"/>
                  <a:pt x="386" y="189"/>
                </a:cubicBezTo>
                <a:cubicBezTo>
                  <a:pt x="385" y="190"/>
                  <a:pt x="383" y="190"/>
                  <a:pt x="383" y="192"/>
                </a:cubicBezTo>
                <a:cubicBezTo>
                  <a:pt x="382" y="193"/>
                  <a:pt x="381" y="194"/>
                  <a:pt x="381" y="194"/>
                </a:cubicBezTo>
                <a:cubicBezTo>
                  <a:pt x="381" y="194"/>
                  <a:pt x="380" y="195"/>
                  <a:pt x="378" y="195"/>
                </a:cubicBezTo>
                <a:cubicBezTo>
                  <a:pt x="375" y="196"/>
                  <a:pt x="374" y="196"/>
                  <a:pt x="373" y="196"/>
                </a:cubicBezTo>
                <a:cubicBezTo>
                  <a:pt x="373" y="196"/>
                  <a:pt x="372" y="196"/>
                  <a:pt x="371" y="196"/>
                </a:cubicBezTo>
                <a:cubicBezTo>
                  <a:pt x="371" y="196"/>
                  <a:pt x="371" y="195"/>
                  <a:pt x="370" y="195"/>
                </a:cubicBezTo>
                <a:cubicBezTo>
                  <a:pt x="369" y="195"/>
                  <a:pt x="369" y="195"/>
                  <a:pt x="369" y="195"/>
                </a:cubicBezTo>
                <a:cubicBezTo>
                  <a:pt x="369" y="195"/>
                  <a:pt x="368" y="194"/>
                  <a:pt x="367" y="191"/>
                </a:cubicBezTo>
                <a:cubicBezTo>
                  <a:pt x="367" y="189"/>
                  <a:pt x="366" y="187"/>
                  <a:pt x="365" y="185"/>
                </a:cubicBezTo>
                <a:cubicBezTo>
                  <a:pt x="365" y="184"/>
                  <a:pt x="364" y="182"/>
                  <a:pt x="363" y="181"/>
                </a:cubicBezTo>
                <a:cubicBezTo>
                  <a:pt x="362" y="178"/>
                  <a:pt x="361" y="176"/>
                  <a:pt x="360" y="174"/>
                </a:cubicBezTo>
                <a:cubicBezTo>
                  <a:pt x="359" y="173"/>
                  <a:pt x="358" y="171"/>
                  <a:pt x="357" y="170"/>
                </a:cubicBezTo>
                <a:cubicBezTo>
                  <a:pt x="355" y="168"/>
                  <a:pt x="354" y="166"/>
                  <a:pt x="353" y="164"/>
                </a:cubicBezTo>
                <a:cubicBezTo>
                  <a:pt x="352" y="163"/>
                  <a:pt x="352" y="162"/>
                  <a:pt x="352" y="161"/>
                </a:cubicBezTo>
                <a:cubicBezTo>
                  <a:pt x="351" y="160"/>
                  <a:pt x="350" y="157"/>
                  <a:pt x="347" y="152"/>
                </a:cubicBezTo>
                <a:cubicBezTo>
                  <a:pt x="346" y="149"/>
                  <a:pt x="344" y="147"/>
                  <a:pt x="343" y="145"/>
                </a:cubicBezTo>
                <a:cubicBezTo>
                  <a:pt x="341" y="142"/>
                  <a:pt x="339" y="140"/>
                  <a:pt x="338" y="139"/>
                </a:cubicBezTo>
                <a:cubicBezTo>
                  <a:pt x="336" y="137"/>
                  <a:pt x="335" y="135"/>
                  <a:pt x="333" y="134"/>
                </a:cubicBezTo>
                <a:cubicBezTo>
                  <a:pt x="332" y="133"/>
                  <a:pt x="332" y="132"/>
                  <a:pt x="331" y="132"/>
                </a:cubicBezTo>
                <a:cubicBezTo>
                  <a:pt x="330" y="130"/>
                  <a:pt x="329" y="130"/>
                  <a:pt x="328" y="128"/>
                </a:cubicBezTo>
                <a:cubicBezTo>
                  <a:pt x="327" y="127"/>
                  <a:pt x="326" y="126"/>
                  <a:pt x="323" y="123"/>
                </a:cubicBezTo>
                <a:cubicBezTo>
                  <a:pt x="320" y="119"/>
                  <a:pt x="316" y="116"/>
                  <a:pt x="314" y="113"/>
                </a:cubicBezTo>
                <a:cubicBezTo>
                  <a:pt x="311" y="111"/>
                  <a:pt x="310" y="109"/>
                  <a:pt x="309" y="108"/>
                </a:cubicBezTo>
                <a:cubicBezTo>
                  <a:pt x="308" y="108"/>
                  <a:pt x="307" y="106"/>
                  <a:pt x="306" y="105"/>
                </a:cubicBezTo>
                <a:cubicBezTo>
                  <a:pt x="304" y="103"/>
                  <a:pt x="302" y="102"/>
                  <a:pt x="302" y="102"/>
                </a:cubicBezTo>
                <a:cubicBezTo>
                  <a:pt x="302" y="100"/>
                  <a:pt x="302" y="100"/>
                  <a:pt x="302" y="100"/>
                </a:cubicBezTo>
                <a:cubicBezTo>
                  <a:pt x="302" y="100"/>
                  <a:pt x="302" y="100"/>
                  <a:pt x="303" y="99"/>
                </a:cubicBezTo>
                <a:cubicBezTo>
                  <a:pt x="304" y="98"/>
                  <a:pt x="304" y="97"/>
                  <a:pt x="304" y="96"/>
                </a:cubicBezTo>
                <a:cubicBezTo>
                  <a:pt x="303" y="96"/>
                  <a:pt x="304" y="96"/>
                  <a:pt x="304" y="96"/>
                </a:cubicBezTo>
                <a:cubicBezTo>
                  <a:pt x="305" y="96"/>
                  <a:pt x="305" y="95"/>
                  <a:pt x="306" y="95"/>
                </a:cubicBezTo>
                <a:cubicBezTo>
                  <a:pt x="307" y="94"/>
                  <a:pt x="309" y="93"/>
                  <a:pt x="310" y="93"/>
                </a:cubicBezTo>
                <a:cubicBezTo>
                  <a:pt x="311" y="92"/>
                  <a:pt x="311" y="92"/>
                  <a:pt x="312" y="91"/>
                </a:cubicBezTo>
                <a:cubicBezTo>
                  <a:pt x="313" y="90"/>
                  <a:pt x="314" y="90"/>
                  <a:pt x="316" y="89"/>
                </a:cubicBezTo>
                <a:cubicBezTo>
                  <a:pt x="317" y="88"/>
                  <a:pt x="318" y="87"/>
                  <a:pt x="319" y="86"/>
                </a:cubicBezTo>
                <a:cubicBezTo>
                  <a:pt x="320" y="84"/>
                  <a:pt x="319" y="83"/>
                  <a:pt x="319" y="82"/>
                </a:cubicBezTo>
                <a:cubicBezTo>
                  <a:pt x="319" y="81"/>
                  <a:pt x="318" y="79"/>
                  <a:pt x="318" y="79"/>
                </a:cubicBezTo>
                <a:cubicBezTo>
                  <a:pt x="318" y="79"/>
                  <a:pt x="318" y="78"/>
                  <a:pt x="318" y="77"/>
                </a:cubicBezTo>
                <a:cubicBezTo>
                  <a:pt x="319" y="76"/>
                  <a:pt x="320" y="75"/>
                  <a:pt x="320" y="74"/>
                </a:cubicBezTo>
                <a:cubicBezTo>
                  <a:pt x="321" y="74"/>
                  <a:pt x="320" y="72"/>
                  <a:pt x="319" y="71"/>
                </a:cubicBezTo>
                <a:cubicBezTo>
                  <a:pt x="318" y="70"/>
                  <a:pt x="317" y="70"/>
                  <a:pt x="317" y="70"/>
                </a:cubicBezTo>
                <a:cubicBezTo>
                  <a:pt x="317" y="70"/>
                  <a:pt x="318" y="69"/>
                  <a:pt x="319" y="68"/>
                </a:cubicBezTo>
                <a:cubicBezTo>
                  <a:pt x="320" y="68"/>
                  <a:pt x="320" y="67"/>
                  <a:pt x="321" y="66"/>
                </a:cubicBezTo>
                <a:cubicBezTo>
                  <a:pt x="322" y="65"/>
                  <a:pt x="322" y="64"/>
                  <a:pt x="321" y="63"/>
                </a:cubicBezTo>
                <a:cubicBezTo>
                  <a:pt x="321" y="62"/>
                  <a:pt x="321" y="61"/>
                  <a:pt x="321" y="59"/>
                </a:cubicBezTo>
                <a:cubicBezTo>
                  <a:pt x="321" y="58"/>
                  <a:pt x="321" y="57"/>
                  <a:pt x="322" y="57"/>
                </a:cubicBezTo>
                <a:cubicBezTo>
                  <a:pt x="323" y="56"/>
                  <a:pt x="324" y="56"/>
                  <a:pt x="325" y="56"/>
                </a:cubicBezTo>
                <a:cubicBezTo>
                  <a:pt x="326" y="56"/>
                  <a:pt x="327" y="55"/>
                  <a:pt x="327" y="54"/>
                </a:cubicBezTo>
                <a:cubicBezTo>
                  <a:pt x="328" y="52"/>
                  <a:pt x="326" y="51"/>
                  <a:pt x="325" y="49"/>
                </a:cubicBezTo>
                <a:cubicBezTo>
                  <a:pt x="323" y="48"/>
                  <a:pt x="322" y="46"/>
                  <a:pt x="320" y="44"/>
                </a:cubicBezTo>
                <a:cubicBezTo>
                  <a:pt x="318" y="43"/>
                  <a:pt x="317" y="43"/>
                  <a:pt x="316" y="42"/>
                </a:cubicBezTo>
                <a:cubicBezTo>
                  <a:pt x="316" y="41"/>
                  <a:pt x="316" y="41"/>
                  <a:pt x="315" y="41"/>
                </a:cubicBezTo>
                <a:cubicBezTo>
                  <a:pt x="314" y="39"/>
                  <a:pt x="315" y="36"/>
                  <a:pt x="315" y="35"/>
                </a:cubicBezTo>
                <a:cubicBezTo>
                  <a:pt x="316" y="34"/>
                  <a:pt x="315" y="33"/>
                  <a:pt x="315" y="33"/>
                </a:cubicBezTo>
                <a:cubicBezTo>
                  <a:pt x="314" y="33"/>
                  <a:pt x="315" y="32"/>
                  <a:pt x="314" y="31"/>
                </a:cubicBezTo>
                <a:cubicBezTo>
                  <a:pt x="313" y="29"/>
                  <a:pt x="313" y="30"/>
                  <a:pt x="313" y="30"/>
                </a:cubicBezTo>
                <a:cubicBezTo>
                  <a:pt x="313" y="30"/>
                  <a:pt x="313" y="29"/>
                  <a:pt x="312" y="28"/>
                </a:cubicBezTo>
                <a:cubicBezTo>
                  <a:pt x="312" y="28"/>
                  <a:pt x="312" y="26"/>
                  <a:pt x="311" y="26"/>
                </a:cubicBezTo>
                <a:cubicBezTo>
                  <a:pt x="310" y="25"/>
                  <a:pt x="310" y="25"/>
                  <a:pt x="310" y="24"/>
                </a:cubicBezTo>
                <a:cubicBezTo>
                  <a:pt x="310" y="24"/>
                  <a:pt x="310" y="23"/>
                  <a:pt x="310" y="23"/>
                </a:cubicBezTo>
                <a:cubicBezTo>
                  <a:pt x="309" y="23"/>
                  <a:pt x="309" y="22"/>
                  <a:pt x="309" y="22"/>
                </a:cubicBezTo>
                <a:cubicBezTo>
                  <a:pt x="309" y="21"/>
                  <a:pt x="308" y="20"/>
                  <a:pt x="308" y="20"/>
                </a:cubicBezTo>
                <a:cubicBezTo>
                  <a:pt x="307" y="20"/>
                  <a:pt x="307" y="19"/>
                  <a:pt x="307" y="18"/>
                </a:cubicBezTo>
                <a:cubicBezTo>
                  <a:pt x="306" y="17"/>
                  <a:pt x="305" y="16"/>
                  <a:pt x="305" y="16"/>
                </a:cubicBezTo>
                <a:cubicBezTo>
                  <a:pt x="305" y="16"/>
                  <a:pt x="306" y="16"/>
                  <a:pt x="306" y="16"/>
                </a:cubicBezTo>
                <a:cubicBezTo>
                  <a:pt x="306" y="15"/>
                  <a:pt x="307" y="15"/>
                  <a:pt x="307" y="12"/>
                </a:cubicBezTo>
                <a:cubicBezTo>
                  <a:pt x="307" y="10"/>
                  <a:pt x="305" y="8"/>
                  <a:pt x="303" y="6"/>
                </a:cubicBezTo>
                <a:cubicBezTo>
                  <a:pt x="301" y="5"/>
                  <a:pt x="298" y="3"/>
                  <a:pt x="296" y="2"/>
                </a:cubicBezTo>
                <a:cubicBezTo>
                  <a:pt x="294" y="1"/>
                  <a:pt x="291" y="1"/>
                  <a:pt x="290" y="1"/>
                </a:cubicBezTo>
                <a:cubicBezTo>
                  <a:pt x="288" y="1"/>
                  <a:pt x="285" y="1"/>
                  <a:pt x="283" y="1"/>
                </a:cubicBezTo>
                <a:cubicBezTo>
                  <a:pt x="281" y="1"/>
                  <a:pt x="280" y="0"/>
                  <a:pt x="278" y="1"/>
                </a:cubicBezTo>
                <a:cubicBezTo>
                  <a:pt x="276" y="1"/>
                  <a:pt x="275" y="2"/>
                  <a:pt x="274" y="2"/>
                </a:cubicBezTo>
                <a:cubicBezTo>
                  <a:pt x="273" y="2"/>
                  <a:pt x="271" y="2"/>
                  <a:pt x="269" y="2"/>
                </a:cubicBezTo>
                <a:cubicBezTo>
                  <a:pt x="268" y="2"/>
                  <a:pt x="266" y="3"/>
                  <a:pt x="265" y="3"/>
                </a:cubicBezTo>
                <a:cubicBezTo>
                  <a:pt x="263" y="3"/>
                  <a:pt x="261" y="4"/>
                  <a:pt x="260" y="4"/>
                </a:cubicBezTo>
                <a:cubicBezTo>
                  <a:pt x="259" y="5"/>
                  <a:pt x="257" y="5"/>
                  <a:pt x="256" y="6"/>
                </a:cubicBezTo>
                <a:cubicBezTo>
                  <a:pt x="255" y="6"/>
                  <a:pt x="254" y="7"/>
                  <a:pt x="253" y="8"/>
                </a:cubicBezTo>
                <a:cubicBezTo>
                  <a:pt x="251" y="8"/>
                  <a:pt x="250" y="10"/>
                  <a:pt x="248" y="11"/>
                </a:cubicBezTo>
                <a:cubicBezTo>
                  <a:pt x="247" y="13"/>
                  <a:pt x="246" y="14"/>
                  <a:pt x="243" y="17"/>
                </a:cubicBezTo>
                <a:cubicBezTo>
                  <a:pt x="240" y="20"/>
                  <a:pt x="241" y="22"/>
                  <a:pt x="240" y="23"/>
                </a:cubicBezTo>
                <a:cubicBezTo>
                  <a:pt x="239" y="25"/>
                  <a:pt x="239" y="26"/>
                  <a:pt x="238" y="28"/>
                </a:cubicBezTo>
                <a:cubicBezTo>
                  <a:pt x="238" y="29"/>
                  <a:pt x="238" y="30"/>
                  <a:pt x="237" y="31"/>
                </a:cubicBezTo>
                <a:cubicBezTo>
                  <a:pt x="237" y="33"/>
                  <a:pt x="237" y="34"/>
                  <a:pt x="237" y="37"/>
                </a:cubicBezTo>
                <a:cubicBezTo>
                  <a:pt x="237" y="39"/>
                  <a:pt x="237" y="40"/>
                  <a:pt x="237" y="41"/>
                </a:cubicBezTo>
                <a:cubicBezTo>
                  <a:pt x="237" y="42"/>
                  <a:pt x="238" y="42"/>
                  <a:pt x="238" y="43"/>
                </a:cubicBezTo>
                <a:cubicBezTo>
                  <a:pt x="238" y="44"/>
                  <a:pt x="237" y="44"/>
                  <a:pt x="237" y="45"/>
                </a:cubicBezTo>
                <a:cubicBezTo>
                  <a:pt x="237" y="47"/>
                  <a:pt x="238" y="48"/>
                  <a:pt x="238" y="49"/>
                </a:cubicBezTo>
                <a:cubicBezTo>
                  <a:pt x="238" y="49"/>
                  <a:pt x="238" y="50"/>
                  <a:pt x="238" y="51"/>
                </a:cubicBezTo>
                <a:cubicBezTo>
                  <a:pt x="238" y="51"/>
                  <a:pt x="238" y="52"/>
                  <a:pt x="238" y="53"/>
                </a:cubicBezTo>
                <a:cubicBezTo>
                  <a:pt x="238" y="56"/>
                  <a:pt x="239" y="57"/>
                  <a:pt x="239" y="59"/>
                </a:cubicBezTo>
                <a:cubicBezTo>
                  <a:pt x="239" y="60"/>
                  <a:pt x="240" y="60"/>
                  <a:pt x="240" y="61"/>
                </a:cubicBezTo>
                <a:cubicBezTo>
                  <a:pt x="240" y="61"/>
                  <a:pt x="240" y="61"/>
                  <a:pt x="240" y="62"/>
                </a:cubicBezTo>
                <a:cubicBezTo>
                  <a:pt x="240" y="62"/>
                  <a:pt x="241" y="63"/>
                  <a:pt x="241" y="64"/>
                </a:cubicBezTo>
                <a:cubicBezTo>
                  <a:pt x="242" y="65"/>
                  <a:pt x="242" y="66"/>
                  <a:pt x="243" y="66"/>
                </a:cubicBezTo>
                <a:cubicBezTo>
                  <a:pt x="243" y="67"/>
                  <a:pt x="243" y="68"/>
                  <a:pt x="244" y="69"/>
                </a:cubicBezTo>
                <a:cubicBezTo>
                  <a:pt x="244" y="69"/>
                  <a:pt x="244" y="70"/>
                  <a:pt x="244" y="70"/>
                </a:cubicBezTo>
                <a:cubicBezTo>
                  <a:pt x="244" y="71"/>
                  <a:pt x="244" y="72"/>
                  <a:pt x="244" y="73"/>
                </a:cubicBezTo>
                <a:cubicBezTo>
                  <a:pt x="245" y="73"/>
                  <a:pt x="245" y="74"/>
                  <a:pt x="246" y="74"/>
                </a:cubicBezTo>
                <a:cubicBezTo>
                  <a:pt x="246" y="75"/>
                  <a:pt x="246" y="75"/>
                  <a:pt x="246" y="76"/>
                </a:cubicBezTo>
                <a:cubicBezTo>
                  <a:pt x="246" y="76"/>
                  <a:pt x="247" y="76"/>
                  <a:pt x="247" y="77"/>
                </a:cubicBezTo>
                <a:cubicBezTo>
                  <a:pt x="248" y="78"/>
                  <a:pt x="249" y="78"/>
                  <a:pt x="249" y="79"/>
                </a:cubicBezTo>
                <a:cubicBezTo>
                  <a:pt x="250" y="79"/>
                  <a:pt x="251" y="80"/>
                  <a:pt x="252" y="79"/>
                </a:cubicBezTo>
                <a:cubicBezTo>
                  <a:pt x="253" y="79"/>
                  <a:pt x="254" y="79"/>
                  <a:pt x="254" y="79"/>
                </a:cubicBezTo>
                <a:cubicBezTo>
                  <a:pt x="254" y="79"/>
                  <a:pt x="254" y="80"/>
                  <a:pt x="254" y="81"/>
                </a:cubicBezTo>
                <a:cubicBezTo>
                  <a:pt x="254" y="82"/>
                  <a:pt x="253" y="83"/>
                  <a:pt x="252" y="85"/>
                </a:cubicBezTo>
                <a:cubicBezTo>
                  <a:pt x="252" y="86"/>
                  <a:pt x="251" y="87"/>
                  <a:pt x="251" y="88"/>
                </a:cubicBezTo>
                <a:cubicBezTo>
                  <a:pt x="250" y="88"/>
                  <a:pt x="248" y="87"/>
                  <a:pt x="246" y="86"/>
                </a:cubicBezTo>
                <a:cubicBezTo>
                  <a:pt x="244" y="86"/>
                  <a:pt x="244" y="86"/>
                  <a:pt x="239" y="86"/>
                </a:cubicBezTo>
                <a:cubicBezTo>
                  <a:pt x="238" y="86"/>
                  <a:pt x="236" y="86"/>
                  <a:pt x="235" y="86"/>
                </a:cubicBezTo>
                <a:cubicBezTo>
                  <a:pt x="234" y="86"/>
                  <a:pt x="232" y="87"/>
                  <a:pt x="230" y="87"/>
                </a:cubicBezTo>
                <a:cubicBezTo>
                  <a:pt x="229" y="87"/>
                  <a:pt x="228" y="88"/>
                  <a:pt x="227" y="88"/>
                </a:cubicBezTo>
                <a:cubicBezTo>
                  <a:pt x="224" y="89"/>
                  <a:pt x="223" y="90"/>
                  <a:pt x="220" y="92"/>
                </a:cubicBezTo>
                <a:cubicBezTo>
                  <a:pt x="218" y="93"/>
                  <a:pt x="215" y="95"/>
                  <a:pt x="214" y="97"/>
                </a:cubicBezTo>
                <a:cubicBezTo>
                  <a:pt x="212" y="98"/>
                  <a:pt x="211" y="99"/>
                  <a:pt x="209" y="101"/>
                </a:cubicBezTo>
                <a:cubicBezTo>
                  <a:pt x="207" y="103"/>
                  <a:pt x="206" y="104"/>
                  <a:pt x="205" y="106"/>
                </a:cubicBezTo>
                <a:cubicBezTo>
                  <a:pt x="204" y="108"/>
                  <a:pt x="204" y="108"/>
                  <a:pt x="203" y="110"/>
                </a:cubicBezTo>
                <a:cubicBezTo>
                  <a:pt x="203" y="112"/>
                  <a:pt x="203" y="113"/>
                  <a:pt x="203" y="114"/>
                </a:cubicBezTo>
                <a:cubicBezTo>
                  <a:pt x="202" y="116"/>
                  <a:pt x="202" y="117"/>
                  <a:pt x="202" y="117"/>
                </a:cubicBezTo>
                <a:cubicBezTo>
                  <a:pt x="202" y="117"/>
                  <a:pt x="201" y="118"/>
                  <a:pt x="200" y="119"/>
                </a:cubicBezTo>
                <a:cubicBezTo>
                  <a:pt x="198" y="119"/>
                  <a:pt x="197" y="121"/>
                  <a:pt x="196" y="122"/>
                </a:cubicBezTo>
                <a:cubicBezTo>
                  <a:pt x="195" y="122"/>
                  <a:pt x="194" y="122"/>
                  <a:pt x="194" y="122"/>
                </a:cubicBezTo>
                <a:cubicBezTo>
                  <a:pt x="193" y="122"/>
                  <a:pt x="193" y="122"/>
                  <a:pt x="191" y="124"/>
                </a:cubicBezTo>
                <a:cubicBezTo>
                  <a:pt x="189" y="125"/>
                  <a:pt x="188" y="127"/>
                  <a:pt x="187" y="129"/>
                </a:cubicBezTo>
                <a:cubicBezTo>
                  <a:pt x="186" y="130"/>
                  <a:pt x="186" y="131"/>
                  <a:pt x="185" y="132"/>
                </a:cubicBezTo>
                <a:cubicBezTo>
                  <a:pt x="184" y="132"/>
                  <a:pt x="183" y="133"/>
                  <a:pt x="183" y="133"/>
                </a:cubicBezTo>
                <a:cubicBezTo>
                  <a:pt x="182" y="133"/>
                  <a:pt x="181" y="134"/>
                  <a:pt x="180" y="134"/>
                </a:cubicBezTo>
                <a:cubicBezTo>
                  <a:pt x="178" y="134"/>
                  <a:pt x="178" y="134"/>
                  <a:pt x="175" y="135"/>
                </a:cubicBezTo>
                <a:cubicBezTo>
                  <a:pt x="173" y="136"/>
                  <a:pt x="171" y="137"/>
                  <a:pt x="170" y="138"/>
                </a:cubicBezTo>
                <a:cubicBezTo>
                  <a:pt x="169" y="139"/>
                  <a:pt x="168" y="140"/>
                  <a:pt x="167" y="141"/>
                </a:cubicBezTo>
                <a:cubicBezTo>
                  <a:pt x="165" y="142"/>
                  <a:pt x="165" y="142"/>
                  <a:pt x="161" y="144"/>
                </a:cubicBezTo>
                <a:cubicBezTo>
                  <a:pt x="160" y="145"/>
                  <a:pt x="158" y="146"/>
                  <a:pt x="157" y="147"/>
                </a:cubicBezTo>
                <a:cubicBezTo>
                  <a:pt x="156" y="148"/>
                  <a:pt x="155" y="148"/>
                  <a:pt x="154" y="149"/>
                </a:cubicBezTo>
                <a:cubicBezTo>
                  <a:pt x="152" y="151"/>
                  <a:pt x="150" y="152"/>
                  <a:pt x="147" y="154"/>
                </a:cubicBezTo>
                <a:cubicBezTo>
                  <a:pt x="144" y="156"/>
                  <a:pt x="141" y="159"/>
                  <a:pt x="140" y="162"/>
                </a:cubicBezTo>
                <a:cubicBezTo>
                  <a:pt x="138" y="165"/>
                  <a:pt x="137" y="174"/>
                  <a:pt x="135" y="180"/>
                </a:cubicBezTo>
                <a:cubicBezTo>
                  <a:pt x="134" y="187"/>
                  <a:pt x="132" y="200"/>
                  <a:pt x="130" y="205"/>
                </a:cubicBezTo>
                <a:cubicBezTo>
                  <a:pt x="129" y="211"/>
                  <a:pt x="129" y="214"/>
                  <a:pt x="128" y="218"/>
                </a:cubicBezTo>
                <a:cubicBezTo>
                  <a:pt x="127" y="222"/>
                  <a:pt x="127" y="224"/>
                  <a:pt x="126" y="228"/>
                </a:cubicBezTo>
                <a:cubicBezTo>
                  <a:pt x="126" y="232"/>
                  <a:pt x="126" y="232"/>
                  <a:pt x="125" y="237"/>
                </a:cubicBezTo>
                <a:cubicBezTo>
                  <a:pt x="124" y="242"/>
                  <a:pt x="124" y="248"/>
                  <a:pt x="123" y="252"/>
                </a:cubicBezTo>
                <a:cubicBezTo>
                  <a:pt x="123" y="256"/>
                  <a:pt x="122" y="259"/>
                  <a:pt x="122" y="261"/>
                </a:cubicBezTo>
                <a:cubicBezTo>
                  <a:pt x="122" y="262"/>
                  <a:pt x="122" y="264"/>
                  <a:pt x="121" y="265"/>
                </a:cubicBezTo>
                <a:cubicBezTo>
                  <a:pt x="121" y="266"/>
                  <a:pt x="121" y="268"/>
                  <a:pt x="120" y="269"/>
                </a:cubicBezTo>
                <a:cubicBezTo>
                  <a:pt x="120" y="272"/>
                  <a:pt x="119" y="274"/>
                  <a:pt x="119" y="275"/>
                </a:cubicBezTo>
                <a:cubicBezTo>
                  <a:pt x="119" y="275"/>
                  <a:pt x="119" y="275"/>
                  <a:pt x="120" y="275"/>
                </a:cubicBezTo>
                <a:cubicBezTo>
                  <a:pt x="121" y="275"/>
                  <a:pt x="122" y="275"/>
                  <a:pt x="125" y="276"/>
                </a:cubicBezTo>
                <a:cubicBezTo>
                  <a:pt x="129" y="277"/>
                  <a:pt x="134" y="278"/>
                  <a:pt x="134" y="278"/>
                </a:cubicBezTo>
                <a:cubicBezTo>
                  <a:pt x="134" y="278"/>
                  <a:pt x="134" y="279"/>
                  <a:pt x="134" y="279"/>
                </a:cubicBezTo>
                <a:cubicBezTo>
                  <a:pt x="134" y="280"/>
                  <a:pt x="134" y="280"/>
                  <a:pt x="135" y="280"/>
                </a:cubicBezTo>
                <a:cubicBezTo>
                  <a:pt x="135" y="280"/>
                  <a:pt x="136" y="280"/>
                  <a:pt x="136" y="281"/>
                </a:cubicBezTo>
                <a:cubicBezTo>
                  <a:pt x="136" y="281"/>
                  <a:pt x="135" y="281"/>
                  <a:pt x="135" y="282"/>
                </a:cubicBezTo>
                <a:cubicBezTo>
                  <a:pt x="134" y="284"/>
                  <a:pt x="134" y="284"/>
                  <a:pt x="134" y="286"/>
                </a:cubicBezTo>
                <a:cubicBezTo>
                  <a:pt x="133" y="289"/>
                  <a:pt x="133" y="290"/>
                  <a:pt x="133" y="290"/>
                </a:cubicBezTo>
                <a:cubicBezTo>
                  <a:pt x="133" y="290"/>
                  <a:pt x="132" y="291"/>
                  <a:pt x="132" y="291"/>
                </a:cubicBezTo>
                <a:cubicBezTo>
                  <a:pt x="131" y="292"/>
                  <a:pt x="131" y="292"/>
                  <a:pt x="131" y="293"/>
                </a:cubicBezTo>
                <a:cubicBezTo>
                  <a:pt x="130" y="295"/>
                  <a:pt x="128" y="298"/>
                  <a:pt x="128" y="299"/>
                </a:cubicBezTo>
                <a:cubicBezTo>
                  <a:pt x="127" y="301"/>
                  <a:pt x="127" y="301"/>
                  <a:pt x="127" y="301"/>
                </a:cubicBezTo>
                <a:cubicBezTo>
                  <a:pt x="127" y="302"/>
                  <a:pt x="127" y="302"/>
                  <a:pt x="126" y="302"/>
                </a:cubicBezTo>
                <a:cubicBezTo>
                  <a:pt x="126" y="303"/>
                  <a:pt x="126" y="304"/>
                  <a:pt x="126" y="304"/>
                </a:cubicBezTo>
                <a:cubicBezTo>
                  <a:pt x="126" y="304"/>
                  <a:pt x="119" y="300"/>
                  <a:pt x="114" y="296"/>
                </a:cubicBezTo>
                <a:cubicBezTo>
                  <a:pt x="108" y="293"/>
                  <a:pt x="103" y="290"/>
                  <a:pt x="103" y="290"/>
                </a:cubicBezTo>
                <a:cubicBezTo>
                  <a:pt x="103" y="290"/>
                  <a:pt x="103" y="289"/>
                  <a:pt x="103" y="288"/>
                </a:cubicBezTo>
                <a:cubicBezTo>
                  <a:pt x="103" y="288"/>
                  <a:pt x="102" y="287"/>
                  <a:pt x="101" y="287"/>
                </a:cubicBezTo>
                <a:cubicBezTo>
                  <a:pt x="100" y="286"/>
                  <a:pt x="99" y="285"/>
                  <a:pt x="98" y="285"/>
                </a:cubicBezTo>
                <a:cubicBezTo>
                  <a:pt x="97" y="284"/>
                  <a:pt x="96" y="284"/>
                  <a:pt x="95" y="284"/>
                </a:cubicBezTo>
                <a:cubicBezTo>
                  <a:pt x="95" y="284"/>
                  <a:pt x="94" y="284"/>
                  <a:pt x="94" y="284"/>
                </a:cubicBezTo>
                <a:cubicBezTo>
                  <a:pt x="93" y="284"/>
                  <a:pt x="91" y="282"/>
                  <a:pt x="88" y="280"/>
                </a:cubicBezTo>
                <a:cubicBezTo>
                  <a:pt x="84" y="278"/>
                  <a:pt x="84" y="278"/>
                  <a:pt x="82" y="277"/>
                </a:cubicBezTo>
                <a:cubicBezTo>
                  <a:pt x="81" y="276"/>
                  <a:pt x="80" y="275"/>
                  <a:pt x="80" y="274"/>
                </a:cubicBezTo>
                <a:cubicBezTo>
                  <a:pt x="79" y="273"/>
                  <a:pt x="77" y="274"/>
                  <a:pt x="77" y="274"/>
                </a:cubicBezTo>
                <a:cubicBezTo>
                  <a:pt x="76" y="274"/>
                  <a:pt x="75" y="274"/>
                  <a:pt x="75" y="275"/>
                </a:cubicBezTo>
                <a:cubicBezTo>
                  <a:pt x="75" y="275"/>
                  <a:pt x="75" y="275"/>
                  <a:pt x="73" y="275"/>
                </a:cubicBezTo>
                <a:cubicBezTo>
                  <a:pt x="72" y="275"/>
                  <a:pt x="72" y="275"/>
                  <a:pt x="71" y="275"/>
                </a:cubicBezTo>
                <a:cubicBezTo>
                  <a:pt x="70" y="275"/>
                  <a:pt x="69" y="274"/>
                  <a:pt x="68" y="274"/>
                </a:cubicBezTo>
                <a:cubicBezTo>
                  <a:pt x="67" y="274"/>
                  <a:pt x="67" y="274"/>
                  <a:pt x="66" y="274"/>
                </a:cubicBezTo>
                <a:cubicBezTo>
                  <a:pt x="65" y="274"/>
                  <a:pt x="65" y="276"/>
                  <a:pt x="65" y="276"/>
                </a:cubicBezTo>
                <a:cubicBezTo>
                  <a:pt x="64" y="277"/>
                  <a:pt x="64" y="278"/>
                  <a:pt x="64" y="279"/>
                </a:cubicBezTo>
                <a:cubicBezTo>
                  <a:pt x="63" y="280"/>
                  <a:pt x="63" y="281"/>
                  <a:pt x="63" y="281"/>
                </a:cubicBezTo>
                <a:cubicBezTo>
                  <a:pt x="63" y="281"/>
                  <a:pt x="55" y="296"/>
                  <a:pt x="44" y="314"/>
                </a:cubicBezTo>
                <a:cubicBezTo>
                  <a:pt x="39" y="325"/>
                  <a:pt x="33" y="336"/>
                  <a:pt x="27" y="346"/>
                </a:cubicBezTo>
                <a:cubicBezTo>
                  <a:pt x="15" y="369"/>
                  <a:pt x="5" y="388"/>
                  <a:pt x="5" y="388"/>
                </a:cubicBezTo>
                <a:cubicBezTo>
                  <a:pt x="5" y="388"/>
                  <a:pt x="4" y="388"/>
                  <a:pt x="4" y="388"/>
                </a:cubicBezTo>
                <a:cubicBezTo>
                  <a:pt x="3" y="388"/>
                  <a:pt x="3" y="389"/>
                  <a:pt x="3" y="390"/>
                </a:cubicBezTo>
                <a:cubicBezTo>
                  <a:pt x="3" y="391"/>
                  <a:pt x="2" y="391"/>
                  <a:pt x="2" y="391"/>
                </a:cubicBezTo>
                <a:cubicBezTo>
                  <a:pt x="1" y="392"/>
                  <a:pt x="0" y="393"/>
                  <a:pt x="1" y="394"/>
                </a:cubicBezTo>
                <a:cubicBezTo>
                  <a:pt x="1" y="396"/>
                  <a:pt x="3" y="396"/>
                  <a:pt x="4" y="397"/>
                </a:cubicBezTo>
                <a:close/>
                <a:moveTo>
                  <a:pt x="132" y="307"/>
                </a:moveTo>
                <a:cubicBezTo>
                  <a:pt x="132" y="307"/>
                  <a:pt x="132" y="306"/>
                  <a:pt x="132" y="306"/>
                </a:cubicBezTo>
                <a:cubicBezTo>
                  <a:pt x="133" y="305"/>
                  <a:pt x="133" y="304"/>
                  <a:pt x="134" y="303"/>
                </a:cubicBezTo>
                <a:cubicBezTo>
                  <a:pt x="134" y="302"/>
                  <a:pt x="135" y="301"/>
                  <a:pt x="135" y="300"/>
                </a:cubicBezTo>
                <a:cubicBezTo>
                  <a:pt x="136" y="300"/>
                  <a:pt x="136" y="300"/>
                  <a:pt x="136" y="300"/>
                </a:cubicBezTo>
                <a:cubicBezTo>
                  <a:pt x="136" y="300"/>
                  <a:pt x="136" y="300"/>
                  <a:pt x="136" y="301"/>
                </a:cubicBezTo>
                <a:cubicBezTo>
                  <a:pt x="136" y="302"/>
                  <a:pt x="136" y="302"/>
                  <a:pt x="137" y="303"/>
                </a:cubicBezTo>
                <a:cubicBezTo>
                  <a:pt x="138" y="304"/>
                  <a:pt x="139" y="304"/>
                  <a:pt x="139" y="304"/>
                </a:cubicBezTo>
                <a:cubicBezTo>
                  <a:pt x="139" y="304"/>
                  <a:pt x="140" y="305"/>
                  <a:pt x="141" y="305"/>
                </a:cubicBezTo>
                <a:cubicBezTo>
                  <a:pt x="141" y="306"/>
                  <a:pt x="141" y="306"/>
                  <a:pt x="142" y="306"/>
                </a:cubicBezTo>
                <a:cubicBezTo>
                  <a:pt x="142" y="305"/>
                  <a:pt x="143" y="305"/>
                  <a:pt x="143" y="305"/>
                </a:cubicBezTo>
                <a:cubicBezTo>
                  <a:pt x="143" y="305"/>
                  <a:pt x="142" y="307"/>
                  <a:pt x="144" y="308"/>
                </a:cubicBezTo>
                <a:cubicBezTo>
                  <a:pt x="145" y="309"/>
                  <a:pt x="145" y="309"/>
                  <a:pt x="146" y="309"/>
                </a:cubicBezTo>
                <a:cubicBezTo>
                  <a:pt x="148" y="310"/>
                  <a:pt x="148" y="310"/>
                  <a:pt x="148" y="309"/>
                </a:cubicBezTo>
                <a:cubicBezTo>
                  <a:pt x="149" y="309"/>
                  <a:pt x="149" y="309"/>
                  <a:pt x="149" y="309"/>
                </a:cubicBezTo>
                <a:cubicBezTo>
                  <a:pt x="149" y="309"/>
                  <a:pt x="149" y="311"/>
                  <a:pt x="150" y="312"/>
                </a:cubicBezTo>
                <a:cubicBezTo>
                  <a:pt x="151" y="313"/>
                  <a:pt x="152" y="313"/>
                  <a:pt x="153" y="314"/>
                </a:cubicBezTo>
                <a:cubicBezTo>
                  <a:pt x="154" y="314"/>
                  <a:pt x="155" y="314"/>
                  <a:pt x="155" y="313"/>
                </a:cubicBezTo>
                <a:cubicBezTo>
                  <a:pt x="156" y="313"/>
                  <a:pt x="156" y="313"/>
                  <a:pt x="156" y="313"/>
                </a:cubicBezTo>
                <a:cubicBezTo>
                  <a:pt x="156" y="313"/>
                  <a:pt x="156" y="316"/>
                  <a:pt x="157" y="316"/>
                </a:cubicBezTo>
                <a:cubicBezTo>
                  <a:pt x="157" y="317"/>
                  <a:pt x="158" y="317"/>
                  <a:pt x="159" y="318"/>
                </a:cubicBezTo>
                <a:cubicBezTo>
                  <a:pt x="160" y="318"/>
                  <a:pt x="161" y="318"/>
                  <a:pt x="162" y="317"/>
                </a:cubicBezTo>
                <a:cubicBezTo>
                  <a:pt x="163" y="317"/>
                  <a:pt x="163" y="317"/>
                  <a:pt x="164" y="316"/>
                </a:cubicBezTo>
                <a:cubicBezTo>
                  <a:pt x="164" y="316"/>
                  <a:pt x="165" y="316"/>
                  <a:pt x="165" y="316"/>
                </a:cubicBezTo>
                <a:cubicBezTo>
                  <a:pt x="165" y="316"/>
                  <a:pt x="165" y="317"/>
                  <a:pt x="164" y="319"/>
                </a:cubicBezTo>
                <a:cubicBezTo>
                  <a:pt x="163" y="321"/>
                  <a:pt x="162" y="323"/>
                  <a:pt x="162" y="323"/>
                </a:cubicBezTo>
                <a:cubicBezTo>
                  <a:pt x="162" y="323"/>
                  <a:pt x="162" y="322"/>
                  <a:pt x="161" y="323"/>
                </a:cubicBezTo>
                <a:cubicBezTo>
                  <a:pt x="161" y="323"/>
                  <a:pt x="160" y="324"/>
                  <a:pt x="160" y="324"/>
                </a:cubicBezTo>
                <a:cubicBezTo>
                  <a:pt x="160" y="324"/>
                  <a:pt x="160" y="324"/>
                  <a:pt x="160" y="324"/>
                </a:cubicBezTo>
                <a:cubicBezTo>
                  <a:pt x="160" y="324"/>
                  <a:pt x="156" y="322"/>
                  <a:pt x="152" y="320"/>
                </a:cubicBezTo>
                <a:cubicBezTo>
                  <a:pt x="148" y="317"/>
                  <a:pt x="132" y="307"/>
                  <a:pt x="132" y="307"/>
                </a:cubicBezTo>
                <a:close/>
              </a:path>
            </a:pathLst>
          </a:custGeom>
          <a:solidFill>
            <a:schemeClr val="tx2"/>
          </a:solidFill>
          <a:ln w="44450"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xmlns="" val="367173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3" grpId="0" animBg="1"/>
      <p:bldP spid="4" grpId="0" animBg="1"/>
      <p:bldP spid="7" grpId="0"/>
      <p:bldP spid="9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</a:t>
            </a:r>
            <a:r>
              <a:rPr lang="tr-TR" sz="14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sevdiğiniz değil, tüm derslere çalışın.</a:t>
            </a:r>
            <a:endParaRPr lang="id-ID" sz="14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8601" y="4643509"/>
            <a:ext cx="31983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4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4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33375" y="2491500"/>
            <a:ext cx="31930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Telefonunuzu yanınızda olmasın</a:t>
            </a:r>
            <a:endParaRPr lang="id-ID" sz="14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6675" y="3658177"/>
            <a:ext cx="225254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Çok kısa veya  uzun süre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(mola vermeden)  </a:t>
            </a:r>
          </a:p>
          <a:p>
            <a:pPr algn="r"/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çalışmayın.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7782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"/>
          <p:cNvSpPr>
            <a:spLocks/>
          </p:cNvSpPr>
          <p:nvPr/>
        </p:nvSpPr>
        <p:spPr bwMode="auto">
          <a:xfrm>
            <a:off x="0" y="4031795"/>
            <a:ext cx="7134726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4224"/>
            <a:ext cx="9144000" cy="99444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Neden Verimli Çalışmalıyız?</a:t>
            </a:r>
            <a:endParaRPr lang="id-ID" dirty="0"/>
          </a:p>
        </p:txBody>
      </p:sp>
      <p:sp>
        <p:nvSpPr>
          <p:cNvPr id="37" name="Freeform 5"/>
          <p:cNvSpPr>
            <a:spLocks/>
          </p:cNvSpPr>
          <p:nvPr/>
        </p:nvSpPr>
        <p:spPr bwMode="auto">
          <a:xfrm>
            <a:off x="0" y="3241723"/>
            <a:ext cx="6357938" cy="1378744"/>
          </a:xfrm>
          <a:custGeom>
            <a:avLst/>
            <a:gdLst>
              <a:gd name="T0" fmla="*/ 4120 w 4120"/>
              <a:gd name="T1" fmla="*/ 579 h 1158"/>
              <a:gd name="T2" fmla="*/ 3660 w 4120"/>
              <a:gd name="T3" fmla="*/ 0 h 1158"/>
              <a:gd name="T4" fmla="*/ 3660 w 4120"/>
              <a:gd name="T5" fmla="*/ 307 h 1158"/>
              <a:gd name="T6" fmla="*/ 0 w 4120"/>
              <a:gd name="T7" fmla="*/ 307 h 1158"/>
              <a:gd name="T8" fmla="*/ 0 w 4120"/>
              <a:gd name="T9" fmla="*/ 851 h 1158"/>
              <a:gd name="T10" fmla="*/ 3660 w 4120"/>
              <a:gd name="T11" fmla="*/ 851 h 1158"/>
              <a:gd name="T12" fmla="*/ 3660 w 4120"/>
              <a:gd name="T13" fmla="*/ 1158 h 1158"/>
              <a:gd name="T14" fmla="*/ 4120 w 4120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20" h="1158">
                <a:moveTo>
                  <a:pt x="4120" y="579"/>
                </a:moveTo>
                <a:lnTo>
                  <a:pt x="3660" y="0"/>
                </a:lnTo>
                <a:lnTo>
                  <a:pt x="3660" y="307"/>
                </a:lnTo>
                <a:lnTo>
                  <a:pt x="0" y="307"/>
                </a:lnTo>
                <a:lnTo>
                  <a:pt x="0" y="851"/>
                </a:lnTo>
                <a:lnTo>
                  <a:pt x="3660" y="851"/>
                </a:lnTo>
                <a:lnTo>
                  <a:pt x="3660" y="1158"/>
                </a:lnTo>
                <a:lnTo>
                  <a:pt x="4120" y="5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8" name="Freeform 6"/>
          <p:cNvSpPr>
            <a:spLocks/>
          </p:cNvSpPr>
          <p:nvPr/>
        </p:nvSpPr>
        <p:spPr bwMode="auto">
          <a:xfrm>
            <a:off x="0" y="2609190"/>
            <a:ext cx="5640354" cy="1378744"/>
          </a:xfrm>
          <a:custGeom>
            <a:avLst/>
            <a:gdLst>
              <a:gd name="T0" fmla="*/ 3655 w 3655"/>
              <a:gd name="T1" fmla="*/ 579 h 1158"/>
              <a:gd name="T2" fmla="*/ 3195 w 3655"/>
              <a:gd name="T3" fmla="*/ 0 h 1158"/>
              <a:gd name="T4" fmla="*/ 3195 w 3655"/>
              <a:gd name="T5" fmla="*/ 307 h 1158"/>
              <a:gd name="T6" fmla="*/ 0 w 3655"/>
              <a:gd name="T7" fmla="*/ 307 h 1158"/>
              <a:gd name="T8" fmla="*/ 0 w 3655"/>
              <a:gd name="T9" fmla="*/ 851 h 1158"/>
              <a:gd name="T10" fmla="*/ 3195 w 3655"/>
              <a:gd name="T11" fmla="*/ 851 h 1158"/>
              <a:gd name="T12" fmla="*/ 3195 w 3655"/>
              <a:gd name="T13" fmla="*/ 1158 h 1158"/>
              <a:gd name="T14" fmla="*/ 3655 w 3655"/>
              <a:gd name="T15" fmla="*/ 579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5" h="1158">
                <a:moveTo>
                  <a:pt x="3655" y="579"/>
                </a:moveTo>
                <a:lnTo>
                  <a:pt x="3195" y="0"/>
                </a:lnTo>
                <a:lnTo>
                  <a:pt x="3195" y="307"/>
                </a:lnTo>
                <a:lnTo>
                  <a:pt x="0" y="307"/>
                </a:lnTo>
                <a:lnTo>
                  <a:pt x="0" y="851"/>
                </a:lnTo>
                <a:lnTo>
                  <a:pt x="3195" y="851"/>
                </a:lnTo>
                <a:lnTo>
                  <a:pt x="3195" y="1158"/>
                </a:lnTo>
                <a:lnTo>
                  <a:pt x="3655" y="5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9" name="Freeform 7"/>
          <p:cNvSpPr>
            <a:spLocks/>
          </p:cNvSpPr>
          <p:nvPr/>
        </p:nvSpPr>
        <p:spPr bwMode="auto">
          <a:xfrm>
            <a:off x="1" y="1789160"/>
            <a:ext cx="4915055" cy="1377554"/>
          </a:xfrm>
          <a:custGeom>
            <a:avLst/>
            <a:gdLst>
              <a:gd name="T0" fmla="*/ 3185 w 3185"/>
              <a:gd name="T1" fmla="*/ 579 h 1157"/>
              <a:gd name="T2" fmla="*/ 2725 w 3185"/>
              <a:gd name="T3" fmla="*/ 0 h 1157"/>
              <a:gd name="T4" fmla="*/ 2725 w 3185"/>
              <a:gd name="T5" fmla="*/ 307 h 1157"/>
              <a:gd name="T6" fmla="*/ 0 w 3185"/>
              <a:gd name="T7" fmla="*/ 307 h 1157"/>
              <a:gd name="T8" fmla="*/ 0 w 3185"/>
              <a:gd name="T9" fmla="*/ 851 h 1157"/>
              <a:gd name="T10" fmla="*/ 2725 w 3185"/>
              <a:gd name="T11" fmla="*/ 851 h 1157"/>
              <a:gd name="T12" fmla="*/ 2725 w 3185"/>
              <a:gd name="T13" fmla="*/ 1157 h 1157"/>
              <a:gd name="T14" fmla="*/ 3185 w 3185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185" h="1157">
                <a:moveTo>
                  <a:pt x="3185" y="579"/>
                </a:moveTo>
                <a:lnTo>
                  <a:pt x="2725" y="0"/>
                </a:lnTo>
                <a:lnTo>
                  <a:pt x="2725" y="307"/>
                </a:lnTo>
                <a:lnTo>
                  <a:pt x="0" y="307"/>
                </a:lnTo>
                <a:lnTo>
                  <a:pt x="0" y="851"/>
                </a:lnTo>
                <a:lnTo>
                  <a:pt x="2725" y="851"/>
                </a:lnTo>
                <a:lnTo>
                  <a:pt x="2725" y="1157"/>
                </a:lnTo>
                <a:lnTo>
                  <a:pt x="3185" y="57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0" name="Freeform 8"/>
          <p:cNvSpPr>
            <a:spLocks/>
          </p:cNvSpPr>
          <p:nvPr/>
        </p:nvSpPr>
        <p:spPr bwMode="auto">
          <a:xfrm>
            <a:off x="1" y="1067641"/>
            <a:ext cx="4186670" cy="1377554"/>
          </a:xfrm>
          <a:custGeom>
            <a:avLst/>
            <a:gdLst>
              <a:gd name="T0" fmla="*/ 2713 w 2713"/>
              <a:gd name="T1" fmla="*/ 579 h 1157"/>
              <a:gd name="T2" fmla="*/ 2253 w 2713"/>
              <a:gd name="T3" fmla="*/ 0 h 1157"/>
              <a:gd name="T4" fmla="*/ 2253 w 2713"/>
              <a:gd name="T5" fmla="*/ 307 h 1157"/>
              <a:gd name="T6" fmla="*/ 0 w 2713"/>
              <a:gd name="T7" fmla="*/ 307 h 1157"/>
              <a:gd name="T8" fmla="*/ 0 w 2713"/>
              <a:gd name="T9" fmla="*/ 851 h 1157"/>
              <a:gd name="T10" fmla="*/ 2253 w 2713"/>
              <a:gd name="T11" fmla="*/ 851 h 1157"/>
              <a:gd name="T12" fmla="*/ 2253 w 2713"/>
              <a:gd name="T13" fmla="*/ 1157 h 1157"/>
              <a:gd name="T14" fmla="*/ 2713 w 2713"/>
              <a:gd name="T15" fmla="*/ 579 h 1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713" h="1157">
                <a:moveTo>
                  <a:pt x="2713" y="579"/>
                </a:moveTo>
                <a:lnTo>
                  <a:pt x="2253" y="0"/>
                </a:lnTo>
                <a:lnTo>
                  <a:pt x="2253" y="307"/>
                </a:lnTo>
                <a:lnTo>
                  <a:pt x="0" y="307"/>
                </a:lnTo>
                <a:lnTo>
                  <a:pt x="0" y="851"/>
                </a:lnTo>
                <a:lnTo>
                  <a:pt x="2253" y="851"/>
                </a:lnTo>
                <a:lnTo>
                  <a:pt x="2253" y="1157"/>
                </a:lnTo>
                <a:lnTo>
                  <a:pt x="2713" y="5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3" name="TextBox 23"/>
          <p:cNvSpPr txBox="1"/>
          <p:nvPr/>
        </p:nvSpPr>
        <p:spPr>
          <a:xfrm>
            <a:off x="156411" y="1584274"/>
            <a:ext cx="36696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latin typeface="+mj-lt"/>
              </a:rPr>
              <a:t>Çalışmaya Başlamak</a:t>
            </a:r>
            <a:endParaRPr lang="id-ID" sz="2100" b="1" dirty="0">
              <a:latin typeface="+mj-lt"/>
            </a:endParaRPr>
          </a:p>
        </p:txBody>
      </p:sp>
      <p:sp>
        <p:nvSpPr>
          <p:cNvPr id="44" name="TextBox 23"/>
          <p:cNvSpPr txBox="1"/>
          <p:nvPr/>
        </p:nvSpPr>
        <p:spPr>
          <a:xfrm>
            <a:off x="-1" y="2305793"/>
            <a:ext cx="454793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Çalışmayı Devam Ettirmek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TextBox 23"/>
          <p:cNvSpPr txBox="1"/>
          <p:nvPr/>
        </p:nvSpPr>
        <p:spPr>
          <a:xfrm>
            <a:off x="12033" y="3102354"/>
            <a:ext cx="427121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Daha İyi Öğrenmek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6" name="TextBox 23"/>
          <p:cNvSpPr txBox="1"/>
          <p:nvPr/>
        </p:nvSpPr>
        <p:spPr>
          <a:xfrm>
            <a:off x="168443" y="3746918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Zamanı Verimli Kullanmak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TextBox 23"/>
          <p:cNvSpPr txBox="1"/>
          <p:nvPr/>
        </p:nvSpPr>
        <p:spPr>
          <a:xfrm>
            <a:off x="296779" y="4536990"/>
            <a:ext cx="545030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d-ID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100" b="1" dirty="0" smtClean="0">
                <a:solidFill>
                  <a:schemeClr val="bg1"/>
                </a:solidFill>
                <a:latin typeface="+mj-lt"/>
              </a:rPr>
              <a:t>Unutmamak İçin</a:t>
            </a:r>
            <a:endParaRPr lang="id-ID" sz="21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31 Metin kutusu"/>
          <p:cNvSpPr txBox="1"/>
          <p:nvPr/>
        </p:nvSpPr>
        <p:spPr>
          <a:xfrm>
            <a:off x="601579" y="5414177"/>
            <a:ext cx="5871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C00000"/>
                </a:solidFill>
              </a:rPr>
              <a:t>Verimli çalışmalıyız….</a:t>
            </a:r>
            <a:endParaRPr lang="tr-T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5496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0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Verimli Çalışmak İçin</a:t>
            </a:r>
            <a:endParaRPr lang="id-ID" dirty="0"/>
          </a:p>
        </p:txBody>
      </p:sp>
      <p:sp>
        <p:nvSpPr>
          <p:cNvPr id="3" name="Freeform 29"/>
          <p:cNvSpPr>
            <a:spLocks/>
          </p:cNvSpPr>
          <p:nvPr/>
        </p:nvSpPr>
        <p:spPr bwMode="auto">
          <a:xfrm>
            <a:off x="4485085" y="5174456"/>
            <a:ext cx="3262313" cy="114300"/>
          </a:xfrm>
          <a:custGeom>
            <a:avLst/>
            <a:gdLst>
              <a:gd name="T0" fmla="*/ 1928 w 1928"/>
              <a:gd name="T1" fmla="*/ 0 h 67"/>
              <a:gd name="T2" fmla="*/ 1860 w 1928"/>
              <a:gd name="T3" fmla="*/ 67 h 67"/>
              <a:gd name="T4" fmla="*/ 0 w 1928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8" h="67">
                <a:moveTo>
                  <a:pt x="1928" y="0"/>
                </a:moveTo>
                <a:cubicBezTo>
                  <a:pt x="1928" y="37"/>
                  <a:pt x="1898" y="67"/>
                  <a:pt x="1860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30"/>
          <p:cNvSpPr>
            <a:spLocks/>
          </p:cNvSpPr>
          <p:nvPr/>
        </p:nvSpPr>
        <p:spPr bwMode="auto">
          <a:xfrm>
            <a:off x="6043613" y="4307681"/>
            <a:ext cx="1703784" cy="114300"/>
          </a:xfrm>
          <a:custGeom>
            <a:avLst/>
            <a:gdLst>
              <a:gd name="T0" fmla="*/ 0 w 1007"/>
              <a:gd name="T1" fmla="*/ 0 h 67"/>
              <a:gd name="T2" fmla="*/ 939 w 1007"/>
              <a:gd name="T3" fmla="*/ 0 h 67"/>
              <a:gd name="T4" fmla="*/ 1007 w 100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7" h="67">
                <a:moveTo>
                  <a:pt x="0" y="0"/>
                </a:moveTo>
                <a:cubicBezTo>
                  <a:pt x="939" y="0"/>
                  <a:pt x="939" y="0"/>
                  <a:pt x="939" y="0"/>
                </a:cubicBezTo>
                <a:cubicBezTo>
                  <a:pt x="977" y="0"/>
                  <a:pt x="1007" y="30"/>
                  <a:pt x="1007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31"/>
          <p:cNvSpPr>
            <a:spLocks/>
          </p:cNvSpPr>
          <p:nvPr/>
        </p:nvSpPr>
        <p:spPr bwMode="auto">
          <a:xfrm>
            <a:off x="4448175" y="3214688"/>
            <a:ext cx="3299222" cy="113109"/>
          </a:xfrm>
          <a:custGeom>
            <a:avLst/>
            <a:gdLst>
              <a:gd name="T0" fmla="*/ 1950 w 1950"/>
              <a:gd name="T1" fmla="*/ 0 h 67"/>
              <a:gd name="T2" fmla="*/ 1882 w 1950"/>
              <a:gd name="T3" fmla="*/ 67 h 67"/>
              <a:gd name="T4" fmla="*/ 0 w 1950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50" h="67">
                <a:moveTo>
                  <a:pt x="1950" y="0"/>
                </a:moveTo>
                <a:cubicBezTo>
                  <a:pt x="1950" y="37"/>
                  <a:pt x="1920" y="67"/>
                  <a:pt x="1882" y="67"/>
                </a:cubicBezTo>
                <a:cubicBezTo>
                  <a:pt x="0" y="67"/>
                  <a:pt x="0" y="67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32"/>
          <p:cNvSpPr>
            <a:spLocks/>
          </p:cNvSpPr>
          <p:nvPr/>
        </p:nvSpPr>
        <p:spPr bwMode="auto">
          <a:xfrm>
            <a:off x="4763692" y="2346722"/>
            <a:ext cx="2983706" cy="114300"/>
          </a:xfrm>
          <a:custGeom>
            <a:avLst/>
            <a:gdLst>
              <a:gd name="T0" fmla="*/ 0 w 1763"/>
              <a:gd name="T1" fmla="*/ 0 h 67"/>
              <a:gd name="T2" fmla="*/ 1695 w 1763"/>
              <a:gd name="T3" fmla="*/ 0 h 67"/>
              <a:gd name="T4" fmla="*/ 1763 w 1763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3" h="67">
                <a:moveTo>
                  <a:pt x="0" y="0"/>
                </a:moveTo>
                <a:cubicBezTo>
                  <a:pt x="1695" y="0"/>
                  <a:pt x="1695" y="0"/>
                  <a:pt x="1695" y="0"/>
                </a:cubicBezTo>
                <a:cubicBezTo>
                  <a:pt x="1733" y="0"/>
                  <a:pt x="1763" y="30"/>
                  <a:pt x="1763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33"/>
          <p:cNvSpPr>
            <a:spLocks/>
          </p:cNvSpPr>
          <p:nvPr/>
        </p:nvSpPr>
        <p:spPr bwMode="auto">
          <a:xfrm>
            <a:off x="1393032" y="4194572"/>
            <a:ext cx="5873353" cy="113109"/>
          </a:xfrm>
          <a:custGeom>
            <a:avLst/>
            <a:gdLst>
              <a:gd name="T0" fmla="*/ 0 w 3471"/>
              <a:gd name="T1" fmla="*/ 0 h 67"/>
              <a:gd name="T2" fmla="*/ 67 w 3471"/>
              <a:gd name="T3" fmla="*/ 67 h 67"/>
              <a:gd name="T4" fmla="*/ 3471 w 3471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71" h="67">
                <a:moveTo>
                  <a:pt x="0" y="0"/>
                </a:moveTo>
                <a:cubicBezTo>
                  <a:pt x="0" y="37"/>
                  <a:pt x="30" y="67"/>
                  <a:pt x="67" y="67"/>
                </a:cubicBezTo>
                <a:cubicBezTo>
                  <a:pt x="3471" y="67"/>
                  <a:pt x="3471" y="67"/>
                  <a:pt x="3471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34"/>
          <p:cNvSpPr>
            <a:spLocks/>
          </p:cNvSpPr>
          <p:nvPr/>
        </p:nvSpPr>
        <p:spPr bwMode="auto">
          <a:xfrm>
            <a:off x="1393032" y="3327797"/>
            <a:ext cx="3092053" cy="113109"/>
          </a:xfrm>
          <a:custGeom>
            <a:avLst/>
            <a:gdLst>
              <a:gd name="T0" fmla="*/ 1827 w 1827"/>
              <a:gd name="T1" fmla="*/ 0 h 67"/>
              <a:gd name="T2" fmla="*/ 67 w 1827"/>
              <a:gd name="T3" fmla="*/ 0 h 67"/>
              <a:gd name="T4" fmla="*/ 0 w 1827"/>
              <a:gd name="T5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7" h="67">
                <a:moveTo>
                  <a:pt x="1827" y="0"/>
                </a:moveTo>
                <a:cubicBezTo>
                  <a:pt x="67" y="0"/>
                  <a:pt x="67" y="0"/>
                  <a:pt x="67" y="0"/>
                </a:cubicBezTo>
                <a:cubicBezTo>
                  <a:pt x="30" y="0"/>
                  <a:pt x="0" y="30"/>
                  <a:pt x="0" y="67"/>
                </a:cubicBez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" name="Freeform 41"/>
          <p:cNvSpPr>
            <a:spLocks/>
          </p:cNvSpPr>
          <p:nvPr/>
        </p:nvSpPr>
        <p:spPr bwMode="auto">
          <a:xfrm>
            <a:off x="7747397" y="2461023"/>
            <a:ext cx="0" cy="753665"/>
          </a:xfrm>
          <a:custGeom>
            <a:avLst/>
            <a:gdLst>
              <a:gd name="T0" fmla="*/ 0 h 633"/>
              <a:gd name="T1" fmla="*/ 325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5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42"/>
          <p:cNvSpPr>
            <a:spLocks/>
          </p:cNvSpPr>
          <p:nvPr/>
        </p:nvSpPr>
        <p:spPr bwMode="auto">
          <a:xfrm>
            <a:off x="1393031" y="3440907"/>
            <a:ext cx="0" cy="753665"/>
          </a:xfrm>
          <a:custGeom>
            <a:avLst/>
            <a:gdLst>
              <a:gd name="T0" fmla="*/ 0 h 633"/>
              <a:gd name="T1" fmla="*/ 329 h 633"/>
              <a:gd name="T2" fmla="*/ 633 h 633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3">
                <a:moveTo>
                  <a:pt x="0" y="0"/>
                </a:moveTo>
                <a:lnTo>
                  <a:pt x="0" y="329"/>
                </a:lnTo>
                <a:lnTo>
                  <a:pt x="0" y="633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1" name="Freeform 43"/>
          <p:cNvSpPr>
            <a:spLocks/>
          </p:cNvSpPr>
          <p:nvPr/>
        </p:nvSpPr>
        <p:spPr bwMode="auto">
          <a:xfrm>
            <a:off x="7747397" y="4421981"/>
            <a:ext cx="0" cy="752475"/>
          </a:xfrm>
          <a:custGeom>
            <a:avLst/>
            <a:gdLst>
              <a:gd name="T0" fmla="*/ 0 h 632"/>
              <a:gd name="T1" fmla="*/ 312 h 632"/>
              <a:gd name="T2" fmla="*/ 632 h 63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632">
                <a:moveTo>
                  <a:pt x="0" y="0"/>
                </a:moveTo>
                <a:lnTo>
                  <a:pt x="0" y="312"/>
                </a:lnTo>
                <a:lnTo>
                  <a:pt x="0" y="632"/>
                </a:lnTo>
              </a:path>
            </a:pathLst>
          </a:custGeom>
          <a:noFill/>
          <a:ln w="80963" cap="flat">
            <a:solidFill>
              <a:schemeClr val="tx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2" name="Group 48"/>
          <p:cNvGrpSpPr/>
          <p:nvPr/>
        </p:nvGrpSpPr>
        <p:grpSpPr>
          <a:xfrm>
            <a:off x="3623912" y="2074069"/>
            <a:ext cx="1850821" cy="592217"/>
            <a:chOff x="4831882" y="1622425"/>
            <a:chExt cx="2467761" cy="789623"/>
          </a:xfrm>
        </p:grpSpPr>
        <p:sp>
          <p:nvSpPr>
            <p:cNvPr id="48" name="Freeform 35"/>
            <p:cNvSpPr>
              <a:spLocks/>
            </p:cNvSpPr>
            <p:nvPr/>
          </p:nvSpPr>
          <p:spPr bwMode="auto">
            <a:xfrm>
              <a:off x="4850131" y="1681798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grpSp>
          <p:nvGrpSpPr>
            <p:cNvPr id="16" name="Group 43"/>
            <p:cNvGrpSpPr/>
            <p:nvPr/>
          </p:nvGrpSpPr>
          <p:grpSpPr>
            <a:xfrm>
              <a:off x="4831882" y="1622425"/>
              <a:ext cx="2465855" cy="730250"/>
              <a:chOff x="4831882" y="1622425"/>
              <a:chExt cx="2465855" cy="730250"/>
            </a:xfrm>
          </p:grpSpPr>
          <p:sp>
            <p:nvSpPr>
              <p:cNvPr id="13" name="Freeform 35"/>
              <p:cNvSpPr>
                <a:spLocks/>
              </p:cNvSpPr>
              <p:nvPr/>
            </p:nvSpPr>
            <p:spPr bwMode="auto">
              <a:xfrm>
                <a:off x="4848225" y="1622425"/>
                <a:ext cx="2449512" cy="730250"/>
              </a:xfrm>
              <a:custGeom>
                <a:avLst/>
                <a:gdLst>
                  <a:gd name="T0" fmla="*/ 1086 w 1086"/>
                  <a:gd name="T1" fmla="*/ 256 h 323"/>
                  <a:gd name="T2" fmla="*/ 1019 w 1086"/>
                  <a:gd name="T3" fmla="*/ 323 h 323"/>
                  <a:gd name="T4" fmla="*/ 68 w 1086"/>
                  <a:gd name="T5" fmla="*/ 323 h 323"/>
                  <a:gd name="T6" fmla="*/ 0 w 1086"/>
                  <a:gd name="T7" fmla="*/ 256 h 323"/>
                  <a:gd name="T8" fmla="*/ 0 w 1086"/>
                  <a:gd name="T9" fmla="*/ 67 h 323"/>
                  <a:gd name="T10" fmla="*/ 68 w 1086"/>
                  <a:gd name="T11" fmla="*/ 0 h 323"/>
                  <a:gd name="T12" fmla="*/ 1019 w 1086"/>
                  <a:gd name="T13" fmla="*/ 0 h 323"/>
                  <a:gd name="T14" fmla="*/ 1086 w 1086"/>
                  <a:gd name="T15" fmla="*/ 67 h 323"/>
                  <a:gd name="T16" fmla="*/ 1086 w 1086"/>
                  <a:gd name="T17" fmla="*/ 256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86" h="323">
                    <a:moveTo>
                      <a:pt x="1086" y="256"/>
                    </a:moveTo>
                    <a:cubicBezTo>
                      <a:pt x="1086" y="293"/>
                      <a:pt x="1056" y="323"/>
                      <a:pt x="1019" y="323"/>
                    </a:cubicBezTo>
                    <a:cubicBezTo>
                      <a:pt x="68" y="323"/>
                      <a:pt x="68" y="323"/>
                      <a:pt x="68" y="323"/>
                    </a:cubicBezTo>
                    <a:cubicBezTo>
                      <a:pt x="30" y="323"/>
                      <a:pt x="0" y="293"/>
                      <a:pt x="0" y="256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1019" y="0"/>
                      <a:pt x="1019" y="0"/>
                      <a:pt x="1019" y="0"/>
                    </a:cubicBezTo>
                    <a:cubicBezTo>
                      <a:pt x="1056" y="0"/>
                      <a:pt x="1086" y="30"/>
                      <a:pt x="1086" y="67"/>
                    </a:cubicBezTo>
                    <a:lnTo>
                      <a:pt x="1086" y="25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831882" y="1744662"/>
                <a:ext cx="64919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id-ID" b="1" dirty="0">
                    <a:solidFill>
                      <a:schemeClr val="bg1"/>
                    </a:solidFill>
                    <a:latin typeface="+mj-lt"/>
                  </a:rPr>
                  <a:t>01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384259" y="1808165"/>
                <a:ext cx="184488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</a:rPr>
                  <a:t>Planlı Çalışın</a:t>
                </a:r>
                <a:endParaRPr lang="en-US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Signika Negative" pitchFamily="2" charset="0"/>
                </a:endParaRPr>
              </a:p>
            </p:txBody>
          </p:sp>
        </p:grpSp>
      </p:grpSp>
      <p:grpSp>
        <p:nvGrpSpPr>
          <p:cNvPr id="20" name="Group 49"/>
          <p:cNvGrpSpPr/>
          <p:nvPr/>
        </p:nvGrpSpPr>
        <p:grpSpPr>
          <a:xfrm>
            <a:off x="5465711" y="3032523"/>
            <a:ext cx="1953311" cy="627949"/>
            <a:chOff x="7287616" y="2900363"/>
            <a:chExt cx="2604415" cy="837265"/>
          </a:xfrm>
        </p:grpSpPr>
        <p:sp>
          <p:nvSpPr>
            <p:cNvPr id="47" name="Freeform 36"/>
            <p:cNvSpPr>
              <a:spLocks/>
            </p:cNvSpPr>
            <p:nvPr/>
          </p:nvSpPr>
          <p:spPr bwMode="auto">
            <a:xfrm>
              <a:off x="7307581" y="296769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36"/>
            <p:cNvSpPr>
              <a:spLocks/>
            </p:cNvSpPr>
            <p:nvPr/>
          </p:nvSpPr>
          <p:spPr bwMode="auto">
            <a:xfrm>
              <a:off x="7307263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87616" y="3019863"/>
              <a:ext cx="649195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02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464" y="2955024"/>
              <a:ext cx="2085475" cy="697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Konuyu İyi Öğrenin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4" name="Group 51"/>
          <p:cNvGrpSpPr/>
          <p:nvPr/>
        </p:nvGrpSpPr>
        <p:grpSpPr>
          <a:xfrm>
            <a:off x="1715558" y="3032523"/>
            <a:ext cx="1938471" cy="628361"/>
            <a:chOff x="2287410" y="2900363"/>
            <a:chExt cx="2584628" cy="837815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2287410" y="296824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7"/>
            <p:cNvSpPr>
              <a:spLocks/>
            </p:cNvSpPr>
            <p:nvPr/>
          </p:nvSpPr>
          <p:spPr bwMode="auto">
            <a:xfrm>
              <a:off x="2287588" y="2900363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67285" y="3039126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03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919662" y="3150756"/>
              <a:ext cx="1844883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Tekrar Yapın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28" name="Group 55"/>
          <p:cNvGrpSpPr/>
          <p:nvPr/>
        </p:nvGrpSpPr>
        <p:grpSpPr>
          <a:xfrm>
            <a:off x="5479666" y="4017169"/>
            <a:ext cx="1939119" cy="637142"/>
            <a:chOff x="7306221" y="4213225"/>
            <a:chExt cx="2585492" cy="849523"/>
          </a:xfrm>
        </p:grpSpPr>
        <p:sp>
          <p:nvSpPr>
            <p:cNvPr id="53" name="Freeform 36"/>
            <p:cNvSpPr>
              <a:spLocks/>
            </p:cNvSpPr>
            <p:nvPr/>
          </p:nvSpPr>
          <p:spPr bwMode="auto">
            <a:xfrm>
              <a:off x="7306221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38"/>
            <p:cNvSpPr>
              <a:spLocks/>
            </p:cNvSpPr>
            <p:nvPr/>
          </p:nvSpPr>
          <p:spPr bwMode="auto">
            <a:xfrm>
              <a:off x="7307263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78888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931265" y="4272510"/>
              <a:ext cx="1844883" cy="697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Farklı Yöntemler Kullanın</a:t>
              </a:r>
              <a:endPara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32" name="Group 54"/>
          <p:cNvGrpSpPr/>
          <p:nvPr/>
        </p:nvGrpSpPr>
        <p:grpSpPr>
          <a:xfrm>
            <a:off x="1712239" y="4017169"/>
            <a:ext cx="1941790" cy="637142"/>
            <a:chOff x="2282985" y="4213225"/>
            <a:chExt cx="2589053" cy="849523"/>
          </a:xfrm>
        </p:grpSpPr>
        <p:sp>
          <p:nvSpPr>
            <p:cNvPr id="54" name="Freeform 36"/>
            <p:cNvSpPr>
              <a:spLocks/>
            </p:cNvSpPr>
            <p:nvPr/>
          </p:nvSpPr>
          <p:spPr bwMode="auto">
            <a:xfrm>
              <a:off x="2282985" y="4292811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Freeform 39"/>
            <p:cNvSpPr>
              <a:spLocks/>
            </p:cNvSpPr>
            <p:nvPr/>
          </p:nvSpPr>
          <p:spPr bwMode="auto">
            <a:xfrm>
              <a:off x="2287588" y="4213225"/>
              <a:ext cx="2584450" cy="769937"/>
            </a:xfrm>
            <a:custGeom>
              <a:avLst/>
              <a:gdLst>
                <a:gd name="T0" fmla="*/ 1146 w 1146"/>
                <a:gd name="T1" fmla="*/ 270 h 341"/>
                <a:gd name="T2" fmla="*/ 1075 w 1146"/>
                <a:gd name="T3" fmla="*/ 341 h 341"/>
                <a:gd name="T4" fmla="*/ 71 w 1146"/>
                <a:gd name="T5" fmla="*/ 341 h 341"/>
                <a:gd name="T6" fmla="*/ 0 w 1146"/>
                <a:gd name="T7" fmla="*/ 270 h 341"/>
                <a:gd name="T8" fmla="*/ 0 w 1146"/>
                <a:gd name="T9" fmla="*/ 71 h 341"/>
                <a:gd name="T10" fmla="*/ 71 w 1146"/>
                <a:gd name="T11" fmla="*/ 0 h 341"/>
                <a:gd name="T12" fmla="*/ 1075 w 1146"/>
                <a:gd name="T13" fmla="*/ 0 h 341"/>
                <a:gd name="T14" fmla="*/ 1146 w 1146"/>
                <a:gd name="T15" fmla="*/ 71 h 341"/>
                <a:gd name="T16" fmla="*/ 1146 w 1146"/>
                <a:gd name="T17" fmla="*/ 27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6" h="341">
                  <a:moveTo>
                    <a:pt x="1146" y="270"/>
                  </a:moveTo>
                  <a:cubicBezTo>
                    <a:pt x="1146" y="309"/>
                    <a:pt x="1114" y="341"/>
                    <a:pt x="1075" y="341"/>
                  </a:cubicBezTo>
                  <a:cubicBezTo>
                    <a:pt x="71" y="341"/>
                    <a:pt x="71" y="341"/>
                    <a:pt x="71" y="341"/>
                  </a:cubicBezTo>
                  <a:cubicBezTo>
                    <a:pt x="32" y="341"/>
                    <a:pt x="0" y="309"/>
                    <a:pt x="0" y="27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32"/>
                    <a:pt x="32" y="0"/>
                    <a:pt x="71" y="0"/>
                  </a:cubicBezTo>
                  <a:cubicBezTo>
                    <a:pt x="1075" y="0"/>
                    <a:pt x="1075" y="0"/>
                    <a:pt x="1075" y="0"/>
                  </a:cubicBezTo>
                  <a:cubicBezTo>
                    <a:pt x="1114" y="0"/>
                    <a:pt x="1146" y="32"/>
                    <a:pt x="1146" y="71"/>
                  </a:cubicBezTo>
                  <a:lnTo>
                    <a:pt x="1146" y="27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367285" y="4337350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19662" y="4432937"/>
              <a:ext cx="1844882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6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Kitap okuyun</a:t>
              </a:r>
              <a:endPara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grpSp>
        <p:nvGrpSpPr>
          <p:cNvPr id="43" name="Group 58"/>
          <p:cNvGrpSpPr/>
          <p:nvPr/>
        </p:nvGrpSpPr>
        <p:grpSpPr>
          <a:xfrm>
            <a:off x="3631980" y="5016104"/>
            <a:ext cx="1841323" cy="587963"/>
            <a:chOff x="4842640" y="5545138"/>
            <a:chExt cx="2455097" cy="783951"/>
          </a:xfrm>
        </p:grpSpPr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4847122" y="5598839"/>
              <a:ext cx="2449512" cy="730250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40"/>
            <p:cNvSpPr>
              <a:spLocks/>
            </p:cNvSpPr>
            <p:nvPr/>
          </p:nvSpPr>
          <p:spPr bwMode="auto">
            <a:xfrm>
              <a:off x="4848225" y="5545138"/>
              <a:ext cx="2449512" cy="728662"/>
            </a:xfrm>
            <a:custGeom>
              <a:avLst/>
              <a:gdLst>
                <a:gd name="T0" fmla="*/ 1086 w 1086"/>
                <a:gd name="T1" fmla="*/ 256 h 323"/>
                <a:gd name="T2" fmla="*/ 1019 w 1086"/>
                <a:gd name="T3" fmla="*/ 323 h 323"/>
                <a:gd name="T4" fmla="*/ 68 w 1086"/>
                <a:gd name="T5" fmla="*/ 323 h 323"/>
                <a:gd name="T6" fmla="*/ 0 w 1086"/>
                <a:gd name="T7" fmla="*/ 256 h 323"/>
                <a:gd name="T8" fmla="*/ 0 w 1086"/>
                <a:gd name="T9" fmla="*/ 67 h 323"/>
                <a:gd name="T10" fmla="*/ 68 w 1086"/>
                <a:gd name="T11" fmla="*/ 0 h 323"/>
                <a:gd name="T12" fmla="*/ 1019 w 1086"/>
                <a:gd name="T13" fmla="*/ 0 h 323"/>
                <a:gd name="T14" fmla="*/ 1086 w 1086"/>
                <a:gd name="T15" fmla="*/ 67 h 323"/>
                <a:gd name="T16" fmla="*/ 1086 w 1086"/>
                <a:gd name="T17" fmla="*/ 25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6" h="323">
                  <a:moveTo>
                    <a:pt x="1086" y="256"/>
                  </a:moveTo>
                  <a:cubicBezTo>
                    <a:pt x="1086" y="293"/>
                    <a:pt x="1056" y="323"/>
                    <a:pt x="1019" y="323"/>
                  </a:cubicBezTo>
                  <a:cubicBezTo>
                    <a:pt x="68" y="323"/>
                    <a:pt x="68" y="323"/>
                    <a:pt x="68" y="323"/>
                  </a:cubicBezTo>
                  <a:cubicBezTo>
                    <a:pt x="30" y="323"/>
                    <a:pt x="0" y="293"/>
                    <a:pt x="0" y="25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0"/>
                    <a:pt x="30" y="0"/>
                    <a:pt x="68" y="0"/>
                  </a:cubicBezTo>
                  <a:cubicBezTo>
                    <a:pt x="1019" y="0"/>
                    <a:pt x="1019" y="0"/>
                    <a:pt x="1019" y="0"/>
                  </a:cubicBezTo>
                  <a:cubicBezTo>
                    <a:pt x="1056" y="0"/>
                    <a:pt x="1086" y="30"/>
                    <a:pt x="1086" y="67"/>
                  </a:cubicBezTo>
                  <a:lnTo>
                    <a:pt x="1086" y="256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42640" y="5645898"/>
              <a:ext cx="64919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d-ID" b="1" dirty="0">
                  <a:solidFill>
                    <a:schemeClr val="bg1"/>
                  </a:solidFill>
                  <a:latin typeface="+mj-lt"/>
                </a:rPr>
                <a:t>06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5017" y="5706983"/>
              <a:ext cx="184488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Test Çözün</a:t>
              </a:r>
              <a:endPara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Signika Negative" pitchFamily="2" charset="0"/>
              </a:endParaRPr>
            </a:p>
          </p:txBody>
        </p:sp>
      </p:grpSp>
      <p:sp>
        <p:nvSpPr>
          <p:cNvPr id="36" name="Chevron 35"/>
          <p:cNvSpPr/>
          <p:nvPr/>
        </p:nvSpPr>
        <p:spPr>
          <a:xfrm>
            <a:off x="6384902" y="2230910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7" name="Chevron 36"/>
          <p:cNvSpPr/>
          <p:nvPr/>
        </p:nvSpPr>
        <p:spPr>
          <a:xfrm rot="5400000">
            <a:off x="7611844" y="271721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8" name="Chevron 37"/>
          <p:cNvSpPr/>
          <p:nvPr/>
        </p:nvSpPr>
        <p:spPr>
          <a:xfrm rot="10800000">
            <a:off x="4448175" y="3207572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39" name="Chevron 38"/>
          <p:cNvSpPr/>
          <p:nvPr/>
        </p:nvSpPr>
        <p:spPr>
          <a:xfrm rot="5400000">
            <a:off x="1255207" y="3702706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0" name="Chevron 39"/>
          <p:cNvSpPr/>
          <p:nvPr/>
        </p:nvSpPr>
        <p:spPr>
          <a:xfrm rot="5400000">
            <a:off x="7611844" y="4672813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1" name="Chevron 40"/>
          <p:cNvSpPr/>
          <p:nvPr/>
        </p:nvSpPr>
        <p:spPr>
          <a:xfrm rot="10800000" flipH="1">
            <a:off x="4448175" y="4177958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42" name="Chevron 41"/>
          <p:cNvSpPr/>
          <p:nvPr/>
        </p:nvSpPr>
        <p:spPr>
          <a:xfrm rot="10800000">
            <a:off x="6384902" y="5151054"/>
            <a:ext cx="271106" cy="250812"/>
          </a:xfrm>
          <a:prstGeom prst="chevro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</p:spTree>
    <p:extLst>
      <p:ext uri="{BB962C8B-B14F-4D97-AF65-F5344CB8AC3E}">
        <p14:creationId xmlns:p14="http://schemas.microsoft.com/office/powerpoint/2010/main" xmlns="" val="4277522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75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25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75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40"/>
          <p:cNvGrpSpPr/>
          <p:nvPr/>
        </p:nvGrpSpPr>
        <p:grpSpPr>
          <a:xfrm>
            <a:off x="307096" y="2700710"/>
            <a:ext cx="2120007" cy="521019"/>
            <a:chOff x="409461" y="2457947"/>
            <a:chExt cx="2826676" cy="694692"/>
          </a:xfrm>
        </p:grpSpPr>
        <p:sp>
          <p:nvSpPr>
            <p:cNvPr id="4" name="Rectangle 25"/>
            <p:cNvSpPr>
              <a:spLocks noChangeArrowheads="1"/>
            </p:cNvSpPr>
            <p:nvPr/>
          </p:nvSpPr>
          <p:spPr bwMode="auto">
            <a:xfrm>
              <a:off x="409461" y="2599681"/>
              <a:ext cx="2555187" cy="41521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26"/>
            <p:cNvSpPr>
              <a:spLocks/>
            </p:cNvSpPr>
            <p:nvPr/>
          </p:nvSpPr>
          <p:spPr bwMode="auto">
            <a:xfrm>
              <a:off x="2888791" y="2457947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6" name="Group 41"/>
          <p:cNvGrpSpPr/>
          <p:nvPr/>
        </p:nvGrpSpPr>
        <p:grpSpPr>
          <a:xfrm>
            <a:off x="307096" y="3226221"/>
            <a:ext cx="2120007" cy="521019"/>
            <a:chOff x="409461" y="3158628"/>
            <a:chExt cx="2826676" cy="694692"/>
          </a:xfrm>
        </p:grpSpPr>
        <p:sp>
          <p:nvSpPr>
            <p:cNvPr id="3" name="Rectangle 24"/>
            <p:cNvSpPr>
              <a:spLocks noChangeArrowheads="1"/>
            </p:cNvSpPr>
            <p:nvPr/>
          </p:nvSpPr>
          <p:spPr bwMode="auto">
            <a:xfrm>
              <a:off x="409461" y="3300361"/>
              <a:ext cx="2555187" cy="4152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32"/>
            <p:cNvSpPr>
              <a:spLocks/>
            </p:cNvSpPr>
            <p:nvPr/>
          </p:nvSpPr>
          <p:spPr bwMode="auto">
            <a:xfrm>
              <a:off x="2888791" y="3158628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3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3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0" name="Group 42"/>
          <p:cNvGrpSpPr/>
          <p:nvPr/>
        </p:nvGrpSpPr>
        <p:grpSpPr>
          <a:xfrm>
            <a:off x="307096" y="3750235"/>
            <a:ext cx="2120007" cy="518024"/>
            <a:chOff x="409461" y="3857312"/>
            <a:chExt cx="2826676" cy="690699"/>
          </a:xfrm>
        </p:grpSpPr>
        <p:sp>
          <p:nvSpPr>
            <p:cNvPr id="9" name="Rectangle 30"/>
            <p:cNvSpPr>
              <a:spLocks noChangeArrowheads="1"/>
            </p:cNvSpPr>
            <p:nvPr/>
          </p:nvSpPr>
          <p:spPr bwMode="auto">
            <a:xfrm>
              <a:off x="409461" y="3999045"/>
              <a:ext cx="2555187" cy="41721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" name="Freeform 33"/>
            <p:cNvSpPr>
              <a:spLocks/>
            </p:cNvSpPr>
            <p:nvPr/>
          </p:nvSpPr>
          <p:spPr bwMode="auto">
            <a:xfrm>
              <a:off x="2888791" y="385731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1" name="Group 54"/>
          <p:cNvGrpSpPr/>
          <p:nvPr/>
        </p:nvGrpSpPr>
        <p:grpSpPr>
          <a:xfrm>
            <a:off x="307096" y="4272749"/>
            <a:ext cx="2120007" cy="521019"/>
            <a:chOff x="409461" y="4553999"/>
            <a:chExt cx="2826676" cy="694692"/>
          </a:xfrm>
        </p:grpSpPr>
        <p:sp>
          <p:nvSpPr>
            <p:cNvPr id="13" name="Rectangle 34"/>
            <p:cNvSpPr>
              <a:spLocks noChangeArrowheads="1"/>
            </p:cNvSpPr>
            <p:nvPr/>
          </p:nvSpPr>
          <p:spPr bwMode="auto">
            <a:xfrm>
              <a:off x="409461" y="4719688"/>
              <a:ext cx="2555187" cy="3972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Freeform 35"/>
            <p:cNvSpPr>
              <a:spLocks/>
            </p:cNvSpPr>
            <p:nvPr/>
          </p:nvSpPr>
          <p:spPr bwMode="auto">
            <a:xfrm>
              <a:off x="2888791" y="4553999"/>
              <a:ext cx="347346" cy="694692"/>
            </a:xfrm>
            <a:custGeom>
              <a:avLst/>
              <a:gdLst>
                <a:gd name="T0" fmla="*/ 0 w 174"/>
                <a:gd name="T1" fmla="*/ 0 h 348"/>
                <a:gd name="T2" fmla="*/ 174 w 174"/>
                <a:gd name="T3" fmla="*/ 175 h 348"/>
                <a:gd name="T4" fmla="*/ 0 w 174"/>
                <a:gd name="T5" fmla="*/ 348 h 348"/>
                <a:gd name="T6" fmla="*/ 0 w 174"/>
                <a:gd name="T7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8">
                  <a:moveTo>
                    <a:pt x="0" y="0"/>
                  </a:moveTo>
                  <a:lnTo>
                    <a:pt x="174" y="175"/>
                  </a:lnTo>
                  <a:lnTo>
                    <a:pt x="0" y="3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2" name="Group 62"/>
          <p:cNvGrpSpPr/>
          <p:nvPr/>
        </p:nvGrpSpPr>
        <p:grpSpPr>
          <a:xfrm>
            <a:off x="307096" y="4788895"/>
            <a:ext cx="2120007" cy="518024"/>
            <a:chOff x="409461" y="5242192"/>
            <a:chExt cx="2826676" cy="690699"/>
          </a:xfrm>
        </p:grpSpPr>
        <p:sp>
          <p:nvSpPr>
            <p:cNvPr id="20" name="Rectangle 30"/>
            <p:cNvSpPr>
              <a:spLocks noChangeArrowheads="1"/>
            </p:cNvSpPr>
            <p:nvPr/>
          </p:nvSpPr>
          <p:spPr bwMode="auto">
            <a:xfrm>
              <a:off x="409461" y="5383925"/>
              <a:ext cx="2555187" cy="41721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1" name="Freeform 33"/>
            <p:cNvSpPr>
              <a:spLocks/>
            </p:cNvSpPr>
            <p:nvPr/>
          </p:nvSpPr>
          <p:spPr bwMode="auto">
            <a:xfrm>
              <a:off x="2888791" y="5242192"/>
              <a:ext cx="347346" cy="690699"/>
            </a:xfrm>
            <a:custGeom>
              <a:avLst/>
              <a:gdLst>
                <a:gd name="T0" fmla="*/ 0 w 174"/>
                <a:gd name="T1" fmla="*/ 0 h 346"/>
                <a:gd name="T2" fmla="*/ 174 w 174"/>
                <a:gd name="T3" fmla="*/ 173 h 346"/>
                <a:gd name="T4" fmla="*/ 0 w 174"/>
                <a:gd name="T5" fmla="*/ 346 h 346"/>
                <a:gd name="T6" fmla="*/ 0 w 174"/>
                <a:gd name="T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" h="346">
                  <a:moveTo>
                    <a:pt x="0" y="0"/>
                  </a:moveTo>
                  <a:lnTo>
                    <a:pt x="174" y="173"/>
                  </a:lnTo>
                  <a:lnTo>
                    <a:pt x="0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" name="Freeform 27"/>
          <p:cNvSpPr>
            <a:spLocks/>
          </p:cNvSpPr>
          <p:nvPr/>
        </p:nvSpPr>
        <p:spPr bwMode="auto">
          <a:xfrm>
            <a:off x="-434009" y="1729041"/>
            <a:ext cx="1224693" cy="1417830"/>
          </a:xfrm>
          <a:custGeom>
            <a:avLst/>
            <a:gdLst>
              <a:gd name="T0" fmla="*/ 118 w 818"/>
              <a:gd name="T1" fmla="*/ 0 h 947"/>
              <a:gd name="T2" fmla="*/ 0 w 818"/>
              <a:gd name="T3" fmla="*/ 125 h 947"/>
              <a:gd name="T4" fmla="*/ 818 w 818"/>
              <a:gd name="T5" fmla="*/ 947 h 947"/>
              <a:gd name="T6" fmla="*/ 818 w 818"/>
              <a:gd name="T7" fmla="*/ 699 h 947"/>
              <a:gd name="T8" fmla="*/ 118 w 818"/>
              <a:gd name="T9" fmla="*/ 0 h 9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8" h="947">
                <a:moveTo>
                  <a:pt x="118" y="0"/>
                </a:moveTo>
                <a:lnTo>
                  <a:pt x="0" y="125"/>
                </a:lnTo>
                <a:lnTo>
                  <a:pt x="818" y="947"/>
                </a:lnTo>
                <a:lnTo>
                  <a:pt x="818" y="699"/>
                </a:lnTo>
                <a:lnTo>
                  <a:pt x="11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" name="Freeform 28"/>
          <p:cNvSpPr>
            <a:spLocks/>
          </p:cNvSpPr>
          <p:nvPr/>
        </p:nvSpPr>
        <p:spPr bwMode="auto">
          <a:xfrm>
            <a:off x="-278301" y="1377203"/>
            <a:ext cx="1068986" cy="1248648"/>
          </a:xfrm>
          <a:custGeom>
            <a:avLst/>
            <a:gdLst>
              <a:gd name="T0" fmla="*/ 133 w 714"/>
              <a:gd name="T1" fmla="*/ 0 h 834"/>
              <a:gd name="T2" fmla="*/ 0 w 714"/>
              <a:gd name="T3" fmla="*/ 114 h 834"/>
              <a:gd name="T4" fmla="*/ 714 w 714"/>
              <a:gd name="T5" fmla="*/ 834 h 834"/>
              <a:gd name="T6" fmla="*/ 714 w 714"/>
              <a:gd name="T7" fmla="*/ 583 h 834"/>
              <a:gd name="T8" fmla="*/ 133 w 714"/>
              <a:gd name="T9" fmla="*/ 0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4" h="834">
                <a:moveTo>
                  <a:pt x="133" y="0"/>
                </a:moveTo>
                <a:lnTo>
                  <a:pt x="0" y="114"/>
                </a:lnTo>
                <a:lnTo>
                  <a:pt x="714" y="834"/>
                </a:lnTo>
                <a:lnTo>
                  <a:pt x="714" y="583"/>
                </a:lnTo>
                <a:lnTo>
                  <a:pt x="13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8" name="Freeform 29"/>
          <p:cNvSpPr>
            <a:spLocks/>
          </p:cNvSpPr>
          <p:nvPr/>
        </p:nvSpPr>
        <p:spPr bwMode="auto">
          <a:xfrm>
            <a:off x="307096" y="2250061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2 h 580"/>
              <a:gd name="T4" fmla="*/ 0 w 323"/>
              <a:gd name="T5" fmla="*/ 580 h 580"/>
              <a:gd name="T6" fmla="*/ 323 w 323"/>
              <a:gd name="T7" fmla="*/ 249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2"/>
                </a:lnTo>
                <a:lnTo>
                  <a:pt x="0" y="580"/>
                </a:lnTo>
                <a:lnTo>
                  <a:pt x="323" y="249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0" name="Freeform 31"/>
          <p:cNvSpPr>
            <a:spLocks/>
          </p:cNvSpPr>
          <p:nvPr/>
        </p:nvSpPr>
        <p:spPr bwMode="auto">
          <a:xfrm>
            <a:off x="-654094" y="202997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36"/>
          <p:cNvSpPr>
            <a:spLocks/>
          </p:cNvSpPr>
          <p:nvPr/>
        </p:nvSpPr>
        <p:spPr bwMode="auto">
          <a:xfrm>
            <a:off x="307096" y="277557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37"/>
          <p:cNvSpPr>
            <a:spLocks/>
          </p:cNvSpPr>
          <p:nvPr/>
        </p:nvSpPr>
        <p:spPr bwMode="auto">
          <a:xfrm>
            <a:off x="-718473" y="2547999"/>
            <a:ext cx="1509158" cy="1649893"/>
          </a:xfrm>
          <a:custGeom>
            <a:avLst/>
            <a:gdLst>
              <a:gd name="T0" fmla="*/ 154 w 1008"/>
              <a:gd name="T1" fmla="*/ 0 h 1102"/>
              <a:gd name="T2" fmla="*/ 0 w 1008"/>
              <a:gd name="T3" fmla="*/ 90 h 1102"/>
              <a:gd name="T4" fmla="*/ 1008 w 1008"/>
              <a:gd name="T5" fmla="*/ 1102 h 1102"/>
              <a:gd name="T6" fmla="*/ 1008 w 1008"/>
              <a:gd name="T7" fmla="*/ 851 h 1102"/>
              <a:gd name="T8" fmla="*/ 154 w 1008"/>
              <a:gd name="T9" fmla="*/ 0 h 1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08" h="1102">
                <a:moveTo>
                  <a:pt x="154" y="0"/>
                </a:moveTo>
                <a:lnTo>
                  <a:pt x="0" y="90"/>
                </a:lnTo>
                <a:lnTo>
                  <a:pt x="1008" y="1102"/>
                </a:lnTo>
                <a:lnTo>
                  <a:pt x="1008" y="851"/>
                </a:lnTo>
                <a:lnTo>
                  <a:pt x="1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38"/>
          <p:cNvSpPr>
            <a:spLocks/>
          </p:cNvSpPr>
          <p:nvPr/>
        </p:nvSpPr>
        <p:spPr bwMode="auto">
          <a:xfrm>
            <a:off x="307096" y="329658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8" name="Freeform 31"/>
          <p:cNvSpPr>
            <a:spLocks/>
          </p:cNvSpPr>
          <p:nvPr/>
        </p:nvSpPr>
        <p:spPr bwMode="auto">
          <a:xfrm>
            <a:off x="-651438" y="3068634"/>
            <a:ext cx="1444779" cy="1642407"/>
          </a:xfrm>
          <a:custGeom>
            <a:avLst/>
            <a:gdLst>
              <a:gd name="T0" fmla="*/ 121 w 965"/>
              <a:gd name="T1" fmla="*/ 0 h 1097"/>
              <a:gd name="T2" fmla="*/ 0 w 965"/>
              <a:gd name="T3" fmla="*/ 130 h 1097"/>
              <a:gd name="T4" fmla="*/ 965 w 965"/>
              <a:gd name="T5" fmla="*/ 1097 h 1097"/>
              <a:gd name="T6" fmla="*/ 965 w 965"/>
              <a:gd name="T7" fmla="*/ 848 h 1097"/>
              <a:gd name="T8" fmla="*/ 121 w 965"/>
              <a:gd name="T9" fmla="*/ 0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5" h="1097">
                <a:moveTo>
                  <a:pt x="121" y="0"/>
                </a:moveTo>
                <a:lnTo>
                  <a:pt x="0" y="130"/>
                </a:lnTo>
                <a:lnTo>
                  <a:pt x="965" y="1097"/>
                </a:lnTo>
                <a:lnTo>
                  <a:pt x="965" y="848"/>
                </a:lnTo>
                <a:lnTo>
                  <a:pt x="121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63500" dist="25400" dir="18900000" algn="bl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9" name="Freeform 39"/>
          <p:cNvSpPr>
            <a:spLocks/>
          </p:cNvSpPr>
          <p:nvPr/>
        </p:nvSpPr>
        <p:spPr bwMode="auto">
          <a:xfrm>
            <a:off x="307096" y="3822100"/>
            <a:ext cx="483590" cy="868364"/>
          </a:xfrm>
          <a:custGeom>
            <a:avLst/>
            <a:gdLst>
              <a:gd name="T0" fmla="*/ 323 w 323"/>
              <a:gd name="T1" fmla="*/ 0 h 580"/>
              <a:gd name="T2" fmla="*/ 0 w 323"/>
              <a:gd name="T3" fmla="*/ 331 h 580"/>
              <a:gd name="T4" fmla="*/ 0 w 323"/>
              <a:gd name="T5" fmla="*/ 580 h 580"/>
              <a:gd name="T6" fmla="*/ 323 w 323"/>
              <a:gd name="T7" fmla="*/ 248 h 580"/>
              <a:gd name="T8" fmla="*/ 323 w 323"/>
              <a:gd name="T9" fmla="*/ 0 h 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0">
                <a:moveTo>
                  <a:pt x="323" y="0"/>
                </a:moveTo>
                <a:lnTo>
                  <a:pt x="0" y="331"/>
                </a:lnTo>
                <a:lnTo>
                  <a:pt x="0" y="580"/>
                </a:lnTo>
                <a:lnTo>
                  <a:pt x="323" y="248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Freeform 38"/>
          <p:cNvSpPr>
            <a:spLocks/>
          </p:cNvSpPr>
          <p:nvPr/>
        </p:nvSpPr>
        <p:spPr bwMode="auto">
          <a:xfrm>
            <a:off x="309751" y="4335249"/>
            <a:ext cx="483590" cy="872857"/>
          </a:xfrm>
          <a:custGeom>
            <a:avLst/>
            <a:gdLst>
              <a:gd name="T0" fmla="*/ 323 w 323"/>
              <a:gd name="T1" fmla="*/ 0 h 583"/>
              <a:gd name="T2" fmla="*/ 0 w 323"/>
              <a:gd name="T3" fmla="*/ 332 h 583"/>
              <a:gd name="T4" fmla="*/ 0 w 323"/>
              <a:gd name="T5" fmla="*/ 583 h 583"/>
              <a:gd name="T6" fmla="*/ 323 w 323"/>
              <a:gd name="T7" fmla="*/ 251 h 583"/>
              <a:gd name="T8" fmla="*/ 323 w 323"/>
              <a:gd name="T9" fmla="*/ 0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3" h="583">
                <a:moveTo>
                  <a:pt x="323" y="0"/>
                </a:moveTo>
                <a:lnTo>
                  <a:pt x="0" y="332"/>
                </a:lnTo>
                <a:lnTo>
                  <a:pt x="0" y="583"/>
                </a:lnTo>
                <a:lnTo>
                  <a:pt x="323" y="251"/>
                </a:lnTo>
                <a:lnTo>
                  <a:pt x="323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blurRad="63500" dist="25400" dir="13500000" algn="br" rotWithShape="0">
              <a:prstClr val="black">
                <a:alpha val="25000"/>
              </a:prstClr>
            </a:outerShdw>
          </a:effec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Rectangle 22"/>
          <p:cNvSpPr/>
          <p:nvPr/>
        </p:nvSpPr>
        <p:spPr>
          <a:xfrm>
            <a:off x="2990583" y="2543606"/>
            <a:ext cx="5960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Zamanı daha verimli kullanırsınız ve konuları yetiştirememe riskiniz azalır. </a:t>
            </a:r>
            <a:endParaRPr lang="tr-T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90582" y="3168308"/>
            <a:ext cx="5997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Sadece sevdiğiniz değil, dengeli bir şekilde tüm derslere çalışırsınız.</a:t>
            </a:r>
            <a:endParaRPr lang="tr-T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90582" y="3811864"/>
            <a:ext cx="5864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</a:rPr>
              <a:t>Sadece canınız istediğinde değil, her gün çalışırsınız..</a:t>
            </a:r>
            <a:endParaRPr lang="tr-TR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90583" y="4952091"/>
            <a:ext cx="58887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Çalışmayı ertelemezsiniz.</a:t>
            </a:r>
            <a:endParaRPr lang="en-US" b="1" dirty="0">
              <a:solidFill>
                <a:srgbClr val="7030A0"/>
              </a:solidFill>
              <a:latin typeface="Signika Negative" pitchFamily="2" charset="0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 rot="2700000">
            <a:off x="2598943" y="2747979"/>
            <a:ext cx="187130" cy="344630"/>
          </a:xfrm>
          <a:custGeom>
            <a:avLst/>
            <a:gdLst>
              <a:gd name="T0" fmla="*/ 482 w 579"/>
              <a:gd name="T1" fmla="*/ 367 h 1073"/>
              <a:gd name="T2" fmla="*/ 482 w 579"/>
              <a:gd name="T3" fmla="*/ 148 h 1073"/>
              <a:gd name="T4" fmla="*/ 525 w 579"/>
              <a:gd name="T5" fmla="*/ 79 h 1073"/>
              <a:gd name="T6" fmla="*/ 447 w 579"/>
              <a:gd name="T7" fmla="*/ 0 h 1073"/>
              <a:gd name="T8" fmla="*/ 132 w 579"/>
              <a:gd name="T9" fmla="*/ 0 h 1073"/>
              <a:gd name="T10" fmla="*/ 54 w 579"/>
              <a:gd name="T11" fmla="*/ 79 h 1073"/>
              <a:gd name="T12" fmla="*/ 96 w 579"/>
              <a:gd name="T13" fmla="*/ 148 h 1073"/>
              <a:gd name="T14" fmla="*/ 96 w 579"/>
              <a:gd name="T15" fmla="*/ 367 h 1073"/>
              <a:gd name="T16" fmla="*/ 0 w 579"/>
              <a:gd name="T17" fmla="*/ 583 h 1073"/>
              <a:gd name="T18" fmla="*/ 0 w 579"/>
              <a:gd name="T19" fmla="*/ 612 h 1073"/>
              <a:gd name="T20" fmla="*/ 224 w 579"/>
              <a:gd name="T21" fmla="*/ 612 h 1073"/>
              <a:gd name="T22" fmla="*/ 224 w 579"/>
              <a:gd name="T23" fmla="*/ 923 h 1073"/>
              <a:gd name="T24" fmla="*/ 289 w 579"/>
              <a:gd name="T25" fmla="*/ 1073 h 1073"/>
              <a:gd name="T26" fmla="*/ 355 w 579"/>
              <a:gd name="T27" fmla="*/ 923 h 1073"/>
              <a:gd name="T28" fmla="*/ 355 w 579"/>
              <a:gd name="T29" fmla="*/ 612 h 1073"/>
              <a:gd name="T30" fmla="*/ 579 w 579"/>
              <a:gd name="T31" fmla="*/ 612 h 1073"/>
              <a:gd name="T32" fmla="*/ 579 w 579"/>
              <a:gd name="T33" fmla="*/ 583 h 1073"/>
              <a:gd name="T34" fmla="*/ 482 w 579"/>
              <a:gd name="T35" fmla="*/ 367 h 1073"/>
              <a:gd name="T36" fmla="*/ 132 w 579"/>
              <a:gd name="T37" fmla="*/ 58 h 1073"/>
              <a:gd name="T38" fmla="*/ 447 w 579"/>
              <a:gd name="T39" fmla="*/ 58 h 1073"/>
              <a:gd name="T40" fmla="*/ 467 w 579"/>
              <a:gd name="T41" fmla="*/ 79 h 1073"/>
              <a:gd name="T42" fmla="*/ 449 w 579"/>
              <a:gd name="T43" fmla="*/ 99 h 1073"/>
              <a:gd name="T44" fmla="*/ 436 w 579"/>
              <a:gd name="T45" fmla="*/ 101 h 1073"/>
              <a:gd name="T46" fmla="*/ 143 w 579"/>
              <a:gd name="T47" fmla="*/ 101 h 1073"/>
              <a:gd name="T48" fmla="*/ 129 w 579"/>
              <a:gd name="T49" fmla="*/ 99 h 1073"/>
              <a:gd name="T50" fmla="*/ 111 w 579"/>
              <a:gd name="T51" fmla="*/ 79 h 1073"/>
              <a:gd name="T52" fmla="*/ 132 w 579"/>
              <a:gd name="T53" fmla="*/ 58 h 1073"/>
              <a:gd name="T54" fmla="*/ 424 w 579"/>
              <a:gd name="T55" fmla="*/ 370 h 1073"/>
              <a:gd name="T56" fmla="*/ 154 w 579"/>
              <a:gd name="T57" fmla="*/ 370 h 1073"/>
              <a:gd name="T58" fmla="*/ 154 w 579"/>
              <a:gd name="T59" fmla="*/ 130 h 1073"/>
              <a:gd name="T60" fmla="*/ 424 w 579"/>
              <a:gd name="T61" fmla="*/ 130 h 1073"/>
              <a:gd name="T62" fmla="*/ 424 w 579"/>
              <a:gd name="T63" fmla="*/ 370 h 1073"/>
              <a:gd name="T64" fmla="*/ 297 w 579"/>
              <a:gd name="T65" fmla="*/ 911 h 1073"/>
              <a:gd name="T66" fmla="*/ 289 w 579"/>
              <a:gd name="T67" fmla="*/ 928 h 1073"/>
              <a:gd name="T68" fmla="*/ 282 w 579"/>
              <a:gd name="T69" fmla="*/ 911 h 1073"/>
              <a:gd name="T70" fmla="*/ 282 w 579"/>
              <a:gd name="T71" fmla="*/ 612 h 1073"/>
              <a:gd name="T72" fmla="*/ 297 w 579"/>
              <a:gd name="T73" fmla="*/ 612 h 1073"/>
              <a:gd name="T74" fmla="*/ 297 w 579"/>
              <a:gd name="T75" fmla="*/ 911 h 1073"/>
              <a:gd name="T76" fmla="*/ 355 w 579"/>
              <a:gd name="T77" fmla="*/ 554 h 1073"/>
              <a:gd name="T78" fmla="*/ 224 w 579"/>
              <a:gd name="T79" fmla="*/ 554 h 1073"/>
              <a:gd name="T80" fmla="*/ 59 w 579"/>
              <a:gd name="T81" fmla="*/ 554 h 1073"/>
              <a:gd name="T82" fmla="*/ 144 w 579"/>
              <a:gd name="T83" fmla="*/ 403 h 1073"/>
              <a:gd name="T84" fmla="*/ 149 w 579"/>
              <a:gd name="T85" fmla="*/ 399 h 1073"/>
              <a:gd name="T86" fmla="*/ 430 w 579"/>
              <a:gd name="T87" fmla="*/ 399 h 1073"/>
              <a:gd name="T88" fmla="*/ 435 w 579"/>
              <a:gd name="T89" fmla="*/ 403 h 1073"/>
              <a:gd name="T90" fmla="*/ 519 w 579"/>
              <a:gd name="T91" fmla="*/ 554 h 1073"/>
              <a:gd name="T92" fmla="*/ 355 w 579"/>
              <a:gd name="T93" fmla="*/ 554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79" h="1073">
                <a:moveTo>
                  <a:pt x="482" y="367"/>
                </a:moveTo>
                <a:cubicBezTo>
                  <a:pt x="482" y="148"/>
                  <a:pt x="482" y="148"/>
                  <a:pt x="482" y="148"/>
                </a:cubicBezTo>
                <a:cubicBezTo>
                  <a:pt x="508" y="135"/>
                  <a:pt x="525" y="109"/>
                  <a:pt x="525" y="79"/>
                </a:cubicBezTo>
                <a:cubicBezTo>
                  <a:pt x="525" y="35"/>
                  <a:pt x="490" y="0"/>
                  <a:pt x="447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89" y="0"/>
                  <a:pt x="54" y="35"/>
                  <a:pt x="54" y="79"/>
                </a:cubicBezTo>
                <a:cubicBezTo>
                  <a:pt x="54" y="109"/>
                  <a:pt x="71" y="135"/>
                  <a:pt x="96" y="148"/>
                </a:cubicBezTo>
                <a:cubicBezTo>
                  <a:pt x="96" y="367"/>
                  <a:pt x="96" y="367"/>
                  <a:pt x="96" y="367"/>
                </a:cubicBezTo>
                <a:cubicBezTo>
                  <a:pt x="35" y="422"/>
                  <a:pt x="0" y="500"/>
                  <a:pt x="0" y="583"/>
                </a:cubicBezTo>
                <a:cubicBezTo>
                  <a:pt x="0" y="612"/>
                  <a:pt x="0" y="612"/>
                  <a:pt x="0" y="612"/>
                </a:cubicBezTo>
                <a:cubicBezTo>
                  <a:pt x="224" y="612"/>
                  <a:pt x="224" y="612"/>
                  <a:pt x="224" y="612"/>
                </a:cubicBezTo>
                <a:cubicBezTo>
                  <a:pt x="224" y="923"/>
                  <a:pt x="224" y="923"/>
                  <a:pt x="224" y="923"/>
                </a:cubicBezTo>
                <a:cubicBezTo>
                  <a:pt x="289" y="1073"/>
                  <a:pt x="289" y="1073"/>
                  <a:pt x="289" y="1073"/>
                </a:cubicBezTo>
                <a:cubicBezTo>
                  <a:pt x="355" y="923"/>
                  <a:pt x="355" y="923"/>
                  <a:pt x="355" y="923"/>
                </a:cubicBezTo>
                <a:cubicBezTo>
                  <a:pt x="355" y="612"/>
                  <a:pt x="355" y="612"/>
                  <a:pt x="355" y="612"/>
                </a:cubicBezTo>
                <a:cubicBezTo>
                  <a:pt x="579" y="612"/>
                  <a:pt x="579" y="612"/>
                  <a:pt x="579" y="612"/>
                </a:cubicBezTo>
                <a:cubicBezTo>
                  <a:pt x="579" y="583"/>
                  <a:pt x="579" y="583"/>
                  <a:pt x="579" y="583"/>
                </a:cubicBezTo>
                <a:cubicBezTo>
                  <a:pt x="579" y="500"/>
                  <a:pt x="544" y="422"/>
                  <a:pt x="482" y="367"/>
                </a:cubicBezTo>
                <a:close/>
                <a:moveTo>
                  <a:pt x="132" y="58"/>
                </a:moveTo>
                <a:cubicBezTo>
                  <a:pt x="447" y="58"/>
                  <a:pt x="447" y="58"/>
                  <a:pt x="447" y="58"/>
                </a:cubicBezTo>
                <a:cubicBezTo>
                  <a:pt x="458" y="58"/>
                  <a:pt x="467" y="67"/>
                  <a:pt x="467" y="79"/>
                </a:cubicBezTo>
                <a:cubicBezTo>
                  <a:pt x="467" y="89"/>
                  <a:pt x="459" y="97"/>
                  <a:pt x="449" y="99"/>
                </a:cubicBezTo>
                <a:cubicBezTo>
                  <a:pt x="436" y="101"/>
                  <a:pt x="436" y="101"/>
                  <a:pt x="436" y="101"/>
                </a:cubicBezTo>
                <a:cubicBezTo>
                  <a:pt x="143" y="101"/>
                  <a:pt x="143" y="101"/>
                  <a:pt x="143" y="101"/>
                </a:cubicBezTo>
                <a:cubicBezTo>
                  <a:pt x="129" y="99"/>
                  <a:pt x="129" y="99"/>
                  <a:pt x="129" y="99"/>
                </a:cubicBezTo>
                <a:cubicBezTo>
                  <a:pt x="119" y="97"/>
                  <a:pt x="111" y="89"/>
                  <a:pt x="111" y="79"/>
                </a:cubicBezTo>
                <a:cubicBezTo>
                  <a:pt x="111" y="67"/>
                  <a:pt x="121" y="58"/>
                  <a:pt x="132" y="58"/>
                </a:cubicBezTo>
                <a:close/>
                <a:moveTo>
                  <a:pt x="424" y="370"/>
                </a:moveTo>
                <a:cubicBezTo>
                  <a:pt x="154" y="370"/>
                  <a:pt x="154" y="370"/>
                  <a:pt x="154" y="370"/>
                </a:cubicBezTo>
                <a:cubicBezTo>
                  <a:pt x="154" y="130"/>
                  <a:pt x="154" y="130"/>
                  <a:pt x="154" y="130"/>
                </a:cubicBezTo>
                <a:cubicBezTo>
                  <a:pt x="424" y="130"/>
                  <a:pt x="424" y="130"/>
                  <a:pt x="424" y="130"/>
                </a:cubicBezTo>
                <a:lnTo>
                  <a:pt x="424" y="370"/>
                </a:lnTo>
                <a:close/>
                <a:moveTo>
                  <a:pt x="297" y="911"/>
                </a:moveTo>
                <a:cubicBezTo>
                  <a:pt x="289" y="928"/>
                  <a:pt x="289" y="928"/>
                  <a:pt x="289" y="928"/>
                </a:cubicBezTo>
                <a:cubicBezTo>
                  <a:pt x="282" y="911"/>
                  <a:pt x="282" y="911"/>
                  <a:pt x="282" y="911"/>
                </a:cubicBezTo>
                <a:cubicBezTo>
                  <a:pt x="282" y="612"/>
                  <a:pt x="282" y="612"/>
                  <a:pt x="282" y="612"/>
                </a:cubicBezTo>
                <a:cubicBezTo>
                  <a:pt x="297" y="612"/>
                  <a:pt x="297" y="612"/>
                  <a:pt x="297" y="612"/>
                </a:cubicBezTo>
                <a:lnTo>
                  <a:pt x="297" y="911"/>
                </a:lnTo>
                <a:close/>
                <a:moveTo>
                  <a:pt x="355" y="554"/>
                </a:moveTo>
                <a:cubicBezTo>
                  <a:pt x="224" y="554"/>
                  <a:pt x="224" y="554"/>
                  <a:pt x="224" y="554"/>
                </a:cubicBezTo>
                <a:cubicBezTo>
                  <a:pt x="59" y="554"/>
                  <a:pt x="59" y="554"/>
                  <a:pt x="59" y="554"/>
                </a:cubicBezTo>
                <a:cubicBezTo>
                  <a:pt x="67" y="495"/>
                  <a:pt x="97" y="441"/>
                  <a:pt x="144" y="403"/>
                </a:cubicBezTo>
                <a:cubicBezTo>
                  <a:pt x="149" y="399"/>
                  <a:pt x="149" y="399"/>
                  <a:pt x="149" y="399"/>
                </a:cubicBezTo>
                <a:cubicBezTo>
                  <a:pt x="430" y="399"/>
                  <a:pt x="430" y="399"/>
                  <a:pt x="430" y="399"/>
                </a:cubicBezTo>
                <a:cubicBezTo>
                  <a:pt x="435" y="403"/>
                  <a:pt x="435" y="403"/>
                  <a:pt x="435" y="403"/>
                </a:cubicBezTo>
                <a:cubicBezTo>
                  <a:pt x="482" y="441"/>
                  <a:pt x="512" y="495"/>
                  <a:pt x="519" y="554"/>
                </a:cubicBezTo>
                <a:lnTo>
                  <a:pt x="355" y="5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43" name="Group 27"/>
          <p:cNvGrpSpPr/>
          <p:nvPr/>
        </p:nvGrpSpPr>
        <p:grpSpPr>
          <a:xfrm>
            <a:off x="2549289" y="3871782"/>
            <a:ext cx="286439" cy="272579"/>
            <a:chOff x="6719888" y="887413"/>
            <a:chExt cx="492125" cy="468312"/>
          </a:xfrm>
          <a:solidFill>
            <a:schemeClr val="accent3"/>
          </a:solidFill>
        </p:grpSpPr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5" name="Freeform 22"/>
          <p:cNvSpPr>
            <a:spLocks noEditPoints="1"/>
          </p:cNvSpPr>
          <p:nvPr/>
        </p:nvSpPr>
        <p:spPr bwMode="auto">
          <a:xfrm>
            <a:off x="2547232" y="3314605"/>
            <a:ext cx="290552" cy="292334"/>
          </a:xfrm>
          <a:custGeom>
            <a:avLst/>
            <a:gdLst>
              <a:gd name="T0" fmla="*/ 326 w 326"/>
              <a:gd name="T1" fmla="*/ 108 h 328"/>
              <a:gd name="T2" fmla="*/ 219 w 326"/>
              <a:gd name="T3" fmla="*/ 0 h 328"/>
              <a:gd name="T4" fmla="*/ 31 w 326"/>
              <a:gd name="T5" fmla="*/ 188 h 328"/>
              <a:gd name="T6" fmla="*/ 0 w 326"/>
              <a:gd name="T7" fmla="*/ 328 h 328"/>
              <a:gd name="T8" fmla="*/ 139 w 326"/>
              <a:gd name="T9" fmla="*/ 295 h 328"/>
              <a:gd name="T10" fmla="*/ 326 w 326"/>
              <a:gd name="T11" fmla="*/ 108 h 328"/>
              <a:gd name="T12" fmla="*/ 129 w 326"/>
              <a:gd name="T13" fmla="*/ 275 h 328"/>
              <a:gd name="T14" fmla="*/ 112 w 326"/>
              <a:gd name="T15" fmla="*/ 258 h 328"/>
              <a:gd name="T16" fmla="*/ 280 w 326"/>
              <a:gd name="T17" fmla="*/ 91 h 328"/>
              <a:gd name="T18" fmla="*/ 297 w 326"/>
              <a:gd name="T19" fmla="*/ 108 h 328"/>
              <a:gd name="T20" fmla="*/ 129 w 326"/>
              <a:gd name="T21" fmla="*/ 275 h 328"/>
              <a:gd name="T22" fmla="*/ 67 w 326"/>
              <a:gd name="T23" fmla="*/ 290 h 328"/>
              <a:gd name="T24" fmla="*/ 37 w 326"/>
              <a:gd name="T25" fmla="*/ 260 h 328"/>
              <a:gd name="T26" fmla="*/ 48 w 326"/>
              <a:gd name="T27" fmla="*/ 208 h 328"/>
              <a:gd name="T28" fmla="*/ 66 w 326"/>
              <a:gd name="T29" fmla="*/ 226 h 328"/>
              <a:gd name="T30" fmla="*/ 66 w 326"/>
              <a:gd name="T31" fmla="*/ 226 h 328"/>
              <a:gd name="T32" fmla="*/ 105 w 326"/>
              <a:gd name="T33" fmla="*/ 265 h 328"/>
              <a:gd name="T34" fmla="*/ 105 w 326"/>
              <a:gd name="T35" fmla="*/ 265 h 328"/>
              <a:gd name="T36" fmla="*/ 119 w 326"/>
              <a:gd name="T37" fmla="*/ 278 h 328"/>
              <a:gd name="T38" fmla="*/ 67 w 326"/>
              <a:gd name="T39" fmla="*/ 290 h 328"/>
              <a:gd name="T40" fmla="*/ 272 w 326"/>
              <a:gd name="T41" fmla="*/ 83 h 328"/>
              <a:gd name="T42" fmla="*/ 105 w 326"/>
              <a:gd name="T43" fmla="*/ 250 h 328"/>
              <a:gd name="T44" fmla="*/ 80 w 326"/>
              <a:gd name="T45" fmla="*/ 226 h 328"/>
              <a:gd name="T46" fmla="*/ 248 w 326"/>
              <a:gd name="T47" fmla="*/ 59 h 328"/>
              <a:gd name="T48" fmla="*/ 272 w 326"/>
              <a:gd name="T49" fmla="*/ 83 h 328"/>
              <a:gd name="T50" fmla="*/ 219 w 326"/>
              <a:gd name="T51" fmla="*/ 30 h 328"/>
              <a:gd name="T52" fmla="*/ 240 w 326"/>
              <a:gd name="T53" fmla="*/ 51 h 328"/>
              <a:gd name="T54" fmla="*/ 73 w 326"/>
              <a:gd name="T55" fmla="*/ 218 h 328"/>
              <a:gd name="T56" fmla="*/ 52 w 326"/>
              <a:gd name="T57" fmla="*/ 197 h 328"/>
              <a:gd name="T58" fmla="*/ 219 w 326"/>
              <a:gd name="T59" fmla="*/ 3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26" h="328">
                <a:moveTo>
                  <a:pt x="326" y="108"/>
                </a:moveTo>
                <a:lnTo>
                  <a:pt x="219" y="0"/>
                </a:lnTo>
                <a:lnTo>
                  <a:pt x="31" y="188"/>
                </a:lnTo>
                <a:lnTo>
                  <a:pt x="0" y="328"/>
                </a:lnTo>
                <a:lnTo>
                  <a:pt x="139" y="295"/>
                </a:lnTo>
                <a:lnTo>
                  <a:pt x="326" y="108"/>
                </a:lnTo>
                <a:close/>
                <a:moveTo>
                  <a:pt x="129" y="275"/>
                </a:moveTo>
                <a:lnTo>
                  <a:pt x="112" y="258"/>
                </a:lnTo>
                <a:lnTo>
                  <a:pt x="280" y="91"/>
                </a:lnTo>
                <a:lnTo>
                  <a:pt x="297" y="108"/>
                </a:lnTo>
                <a:lnTo>
                  <a:pt x="129" y="275"/>
                </a:lnTo>
                <a:close/>
                <a:moveTo>
                  <a:pt x="67" y="290"/>
                </a:moveTo>
                <a:lnTo>
                  <a:pt x="37" y="260"/>
                </a:lnTo>
                <a:lnTo>
                  <a:pt x="48" y="208"/>
                </a:lnTo>
                <a:lnTo>
                  <a:pt x="66" y="226"/>
                </a:lnTo>
                <a:lnTo>
                  <a:pt x="66" y="226"/>
                </a:lnTo>
                <a:lnTo>
                  <a:pt x="105" y="265"/>
                </a:lnTo>
                <a:lnTo>
                  <a:pt x="105" y="265"/>
                </a:lnTo>
                <a:lnTo>
                  <a:pt x="119" y="278"/>
                </a:lnTo>
                <a:lnTo>
                  <a:pt x="67" y="290"/>
                </a:lnTo>
                <a:close/>
                <a:moveTo>
                  <a:pt x="272" y="83"/>
                </a:moveTo>
                <a:lnTo>
                  <a:pt x="105" y="250"/>
                </a:lnTo>
                <a:lnTo>
                  <a:pt x="80" y="226"/>
                </a:lnTo>
                <a:lnTo>
                  <a:pt x="248" y="59"/>
                </a:lnTo>
                <a:lnTo>
                  <a:pt x="272" y="83"/>
                </a:lnTo>
                <a:close/>
                <a:moveTo>
                  <a:pt x="219" y="30"/>
                </a:moveTo>
                <a:lnTo>
                  <a:pt x="240" y="51"/>
                </a:lnTo>
                <a:lnTo>
                  <a:pt x="73" y="218"/>
                </a:lnTo>
                <a:lnTo>
                  <a:pt x="52" y="197"/>
                </a:lnTo>
                <a:lnTo>
                  <a:pt x="219" y="3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55" name="Group 35"/>
          <p:cNvGrpSpPr/>
          <p:nvPr/>
        </p:nvGrpSpPr>
        <p:grpSpPr>
          <a:xfrm rot="2700000">
            <a:off x="2597160" y="4970105"/>
            <a:ext cx="190699" cy="332324"/>
            <a:chOff x="4732338" y="4783138"/>
            <a:chExt cx="703263" cy="1225550"/>
          </a:xfrm>
          <a:solidFill>
            <a:schemeClr val="accent5"/>
          </a:solidFill>
        </p:grpSpPr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4" name="Rectangle 43"/>
          <p:cNvSpPr/>
          <p:nvPr/>
        </p:nvSpPr>
        <p:spPr>
          <a:xfrm rot="18860756">
            <a:off x="374885" y="2551268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01</a:t>
            </a:r>
          </a:p>
        </p:txBody>
      </p:sp>
      <p:sp>
        <p:nvSpPr>
          <p:cNvPr id="45" name="Rectangle 44"/>
          <p:cNvSpPr/>
          <p:nvPr/>
        </p:nvSpPr>
        <p:spPr>
          <a:xfrm rot="18860756">
            <a:off x="401484" y="3049759"/>
            <a:ext cx="34032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02</a:t>
            </a:r>
          </a:p>
        </p:txBody>
      </p:sp>
      <p:sp>
        <p:nvSpPr>
          <p:cNvPr id="46" name="Rectangle 45"/>
          <p:cNvSpPr/>
          <p:nvPr/>
        </p:nvSpPr>
        <p:spPr>
          <a:xfrm rot="18860756">
            <a:off x="365248" y="3623849"/>
            <a:ext cx="3161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03</a:t>
            </a:r>
          </a:p>
        </p:txBody>
      </p:sp>
      <p:sp>
        <p:nvSpPr>
          <p:cNvPr id="47" name="Rectangle 46"/>
          <p:cNvSpPr/>
          <p:nvPr/>
        </p:nvSpPr>
        <p:spPr>
          <a:xfrm rot="18860756">
            <a:off x="381624" y="4098052"/>
            <a:ext cx="40825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04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6990" y="2834383"/>
            <a:ext cx="6735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Zaman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936991" y="3354275"/>
            <a:ext cx="660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Denge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36991" y="3893086"/>
            <a:ext cx="886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Süreklilik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36990" y="4419004"/>
            <a:ext cx="971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Kararsızlık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 rot="18860756">
            <a:off x="328907" y="4667610"/>
            <a:ext cx="38609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900" b="1" dirty="0">
                <a:solidFill>
                  <a:schemeClr val="bg1"/>
                </a:solidFill>
                <a:latin typeface="+mj-lt"/>
              </a:rPr>
              <a:t>05</a:t>
            </a:r>
          </a:p>
        </p:txBody>
      </p:sp>
      <p:sp>
        <p:nvSpPr>
          <p:cNvPr id="53" name="Rectangle 52"/>
          <p:cNvSpPr/>
          <p:nvPr/>
        </p:nvSpPr>
        <p:spPr>
          <a:xfrm>
            <a:off x="936990" y="4917655"/>
            <a:ext cx="8627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Erteleme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990582" y="4340744"/>
            <a:ext cx="5816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</a:rPr>
              <a:t>Hangi derse çalışsam, ne zaman çalışmaya başlasam gibi kararsızlıklar yaşamazsınız.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Signika Negative" pitchFamily="2" charset="0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555635" y="4407425"/>
            <a:ext cx="273748" cy="259055"/>
            <a:chOff x="8332788" y="4254500"/>
            <a:chExt cx="561975" cy="531813"/>
          </a:xfrm>
          <a:solidFill>
            <a:schemeClr val="accent4"/>
          </a:solidFill>
        </p:grpSpPr>
        <p:sp>
          <p:nvSpPr>
            <p:cNvPr id="57" name="Rectangle 16"/>
            <p:cNvSpPr>
              <a:spLocks noChangeArrowheads="1"/>
            </p:cNvSpPr>
            <p:nvPr/>
          </p:nvSpPr>
          <p:spPr bwMode="auto">
            <a:xfrm>
              <a:off x="8416926" y="4486275"/>
              <a:ext cx="1889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8" name="Rectangle 17"/>
            <p:cNvSpPr>
              <a:spLocks noChangeArrowheads="1"/>
            </p:cNvSpPr>
            <p:nvPr/>
          </p:nvSpPr>
          <p:spPr bwMode="auto">
            <a:xfrm>
              <a:off x="8416926" y="4416425"/>
              <a:ext cx="139700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9" name="Rectangle 18"/>
            <p:cNvSpPr>
              <a:spLocks noChangeArrowheads="1"/>
            </p:cNvSpPr>
            <p:nvPr/>
          </p:nvSpPr>
          <p:spPr bwMode="auto">
            <a:xfrm>
              <a:off x="8416926" y="4564063"/>
              <a:ext cx="139700" cy="174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0" name="Freeform 19"/>
            <p:cNvSpPr>
              <a:spLocks/>
            </p:cNvSpPr>
            <p:nvPr/>
          </p:nvSpPr>
          <p:spPr bwMode="auto">
            <a:xfrm>
              <a:off x="8629651" y="4513263"/>
              <a:ext cx="247650" cy="127000"/>
            </a:xfrm>
            <a:custGeom>
              <a:avLst/>
              <a:gdLst>
                <a:gd name="T0" fmla="*/ 295 w 561"/>
                <a:gd name="T1" fmla="*/ 289 h 289"/>
                <a:gd name="T2" fmla="*/ 61 w 561"/>
                <a:gd name="T3" fmla="*/ 157 h 289"/>
                <a:gd name="T4" fmla="*/ 34 w 561"/>
                <a:gd name="T5" fmla="*/ 172 h 289"/>
                <a:gd name="T6" fmla="*/ 23 w 561"/>
                <a:gd name="T7" fmla="*/ 175 h 289"/>
                <a:gd name="T8" fmla="*/ 7 w 561"/>
                <a:gd name="T9" fmla="*/ 168 h 289"/>
                <a:gd name="T10" fmla="*/ 0 w 561"/>
                <a:gd name="T11" fmla="*/ 152 h 289"/>
                <a:gd name="T12" fmla="*/ 1 w 561"/>
                <a:gd name="T13" fmla="*/ 23 h 289"/>
                <a:gd name="T14" fmla="*/ 23 w 561"/>
                <a:gd name="T15" fmla="*/ 0 h 289"/>
                <a:gd name="T16" fmla="*/ 35 w 561"/>
                <a:gd name="T17" fmla="*/ 3 h 289"/>
                <a:gd name="T18" fmla="*/ 148 w 561"/>
                <a:gd name="T19" fmla="*/ 68 h 289"/>
                <a:gd name="T20" fmla="*/ 160 w 561"/>
                <a:gd name="T21" fmla="*/ 88 h 289"/>
                <a:gd name="T22" fmla="*/ 148 w 561"/>
                <a:gd name="T23" fmla="*/ 108 h 289"/>
                <a:gd name="T24" fmla="*/ 116 w 561"/>
                <a:gd name="T25" fmla="*/ 126 h 289"/>
                <a:gd name="T26" fmla="*/ 295 w 561"/>
                <a:gd name="T27" fmla="*/ 225 h 289"/>
                <a:gd name="T28" fmla="*/ 495 w 561"/>
                <a:gd name="T29" fmla="*/ 97 h 289"/>
                <a:gd name="T30" fmla="*/ 525 w 561"/>
                <a:gd name="T31" fmla="*/ 77 h 289"/>
                <a:gd name="T32" fmla="*/ 537 w 561"/>
                <a:gd name="T33" fmla="*/ 80 h 289"/>
                <a:gd name="T34" fmla="*/ 554 w 561"/>
                <a:gd name="T35" fmla="*/ 121 h 289"/>
                <a:gd name="T36" fmla="*/ 295 w 561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289">
                  <a:moveTo>
                    <a:pt x="295" y="289"/>
                  </a:moveTo>
                  <a:cubicBezTo>
                    <a:pt x="200" y="289"/>
                    <a:pt x="111" y="239"/>
                    <a:pt x="61" y="157"/>
                  </a:cubicBezTo>
                  <a:cubicBezTo>
                    <a:pt x="47" y="165"/>
                    <a:pt x="36" y="171"/>
                    <a:pt x="34" y="172"/>
                  </a:cubicBezTo>
                  <a:cubicBezTo>
                    <a:pt x="31" y="174"/>
                    <a:pt x="27" y="175"/>
                    <a:pt x="23" y="175"/>
                  </a:cubicBezTo>
                  <a:cubicBezTo>
                    <a:pt x="17" y="175"/>
                    <a:pt x="11" y="172"/>
                    <a:pt x="7" y="168"/>
                  </a:cubicBezTo>
                  <a:cubicBezTo>
                    <a:pt x="2" y="164"/>
                    <a:pt x="0" y="158"/>
                    <a:pt x="0" y="152"/>
                  </a:cubicBezTo>
                  <a:cubicBezTo>
                    <a:pt x="0" y="140"/>
                    <a:pt x="0" y="29"/>
                    <a:pt x="1" y="23"/>
                  </a:cubicBezTo>
                  <a:cubicBezTo>
                    <a:pt x="1" y="10"/>
                    <a:pt x="11" y="0"/>
                    <a:pt x="23" y="0"/>
                  </a:cubicBezTo>
                  <a:cubicBezTo>
                    <a:pt x="27" y="0"/>
                    <a:pt x="32" y="1"/>
                    <a:pt x="35" y="3"/>
                  </a:cubicBezTo>
                  <a:cubicBezTo>
                    <a:pt x="37" y="4"/>
                    <a:pt x="145" y="66"/>
                    <a:pt x="148" y="68"/>
                  </a:cubicBezTo>
                  <a:cubicBezTo>
                    <a:pt x="155" y="73"/>
                    <a:pt x="160" y="80"/>
                    <a:pt x="160" y="88"/>
                  </a:cubicBezTo>
                  <a:cubicBezTo>
                    <a:pt x="160" y="96"/>
                    <a:pt x="155" y="104"/>
                    <a:pt x="148" y="108"/>
                  </a:cubicBezTo>
                  <a:cubicBezTo>
                    <a:pt x="145" y="110"/>
                    <a:pt x="129" y="119"/>
                    <a:pt x="116" y="126"/>
                  </a:cubicBezTo>
                  <a:cubicBezTo>
                    <a:pt x="156" y="188"/>
                    <a:pt x="223" y="225"/>
                    <a:pt x="295" y="225"/>
                  </a:cubicBezTo>
                  <a:cubicBezTo>
                    <a:pt x="385" y="225"/>
                    <a:pt x="463" y="175"/>
                    <a:pt x="495" y="97"/>
                  </a:cubicBezTo>
                  <a:cubicBezTo>
                    <a:pt x="500" y="85"/>
                    <a:pt x="512" y="77"/>
                    <a:pt x="525" y="77"/>
                  </a:cubicBezTo>
                  <a:cubicBezTo>
                    <a:pt x="529" y="77"/>
                    <a:pt x="533" y="78"/>
                    <a:pt x="537" y="80"/>
                  </a:cubicBezTo>
                  <a:cubicBezTo>
                    <a:pt x="553" y="86"/>
                    <a:pt x="561" y="105"/>
                    <a:pt x="554" y="121"/>
                  </a:cubicBezTo>
                  <a:cubicBezTo>
                    <a:pt x="512" y="223"/>
                    <a:pt x="411" y="289"/>
                    <a:pt x="295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1" name="Freeform 20"/>
            <p:cNvSpPr>
              <a:spLocks/>
            </p:cNvSpPr>
            <p:nvPr/>
          </p:nvSpPr>
          <p:spPr bwMode="auto">
            <a:xfrm>
              <a:off x="8643938" y="4391025"/>
              <a:ext cx="250825" cy="128588"/>
            </a:xfrm>
            <a:custGeom>
              <a:avLst/>
              <a:gdLst>
                <a:gd name="T0" fmla="*/ 544 w 567"/>
                <a:gd name="T1" fmla="*/ 289 h 289"/>
                <a:gd name="T2" fmla="*/ 533 w 567"/>
                <a:gd name="T3" fmla="*/ 286 h 289"/>
                <a:gd name="T4" fmla="*/ 419 w 567"/>
                <a:gd name="T5" fmla="*/ 222 h 289"/>
                <a:gd name="T6" fmla="*/ 407 w 567"/>
                <a:gd name="T7" fmla="*/ 202 h 289"/>
                <a:gd name="T8" fmla="*/ 419 w 567"/>
                <a:gd name="T9" fmla="*/ 182 h 289"/>
                <a:gd name="T10" fmla="*/ 448 w 567"/>
                <a:gd name="T11" fmla="*/ 165 h 289"/>
                <a:gd name="T12" fmla="*/ 260 w 567"/>
                <a:gd name="T13" fmla="*/ 63 h 289"/>
                <a:gd name="T14" fmla="*/ 66 w 567"/>
                <a:gd name="T15" fmla="*/ 193 h 289"/>
                <a:gd name="T16" fmla="*/ 36 w 567"/>
                <a:gd name="T17" fmla="*/ 212 h 289"/>
                <a:gd name="T18" fmla="*/ 24 w 567"/>
                <a:gd name="T19" fmla="*/ 209 h 289"/>
                <a:gd name="T20" fmla="*/ 7 w 567"/>
                <a:gd name="T21" fmla="*/ 167 h 289"/>
                <a:gd name="T22" fmla="*/ 260 w 567"/>
                <a:gd name="T23" fmla="*/ 0 h 289"/>
                <a:gd name="T24" fmla="*/ 503 w 567"/>
                <a:gd name="T25" fmla="*/ 134 h 289"/>
                <a:gd name="T26" fmla="*/ 532 w 567"/>
                <a:gd name="T27" fmla="*/ 117 h 289"/>
                <a:gd name="T28" fmla="*/ 543 w 567"/>
                <a:gd name="T29" fmla="*/ 114 h 289"/>
                <a:gd name="T30" fmla="*/ 566 w 567"/>
                <a:gd name="T31" fmla="*/ 137 h 289"/>
                <a:gd name="T32" fmla="*/ 567 w 567"/>
                <a:gd name="T33" fmla="*/ 266 h 289"/>
                <a:gd name="T34" fmla="*/ 560 w 567"/>
                <a:gd name="T35" fmla="*/ 282 h 289"/>
                <a:gd name="T36" fmla="*/ 544 w 567"/>
                <a:gd name="T37" fmla="*/ 289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7" h="289">
                  <a:moveTo>
                    <a:pt x="544" y="289"/>
                  </a:moveTo>
                  <a:cubicBezTo>
                    <a:pt x="540" y="289"/>
                    <a:pt x="536" y="288"/>
                    <a:pt x="533" y="286"/>
                  </a:cubicBezTo>
                  <a:cubicBezTo>
                    <a:pt x="527" y="283"/>
                    <a:pt x="426" y="226"/>
                    <a:pt x="419" y="222"/>
                  </a:cubicBezTo>
                  <a:cubicBezTo>
                    <a:pt x="411" y="218"/>
                    <a:pt x="407" y="210"/>
                    <a:pt x="407" y="202"/>
                  </a:cubicBezTo>
                  <a:cubicBezTo>
                    <a:pt x="407" y="194"/>
                    <a:pt x="411" y="187"/>
                    <a:pt x="419" y="182"/>
                  </a:cubicBezTo>
                  <a:cubicBezTo>
                    <a:pt x="420" y="181"/>
                    <a:pt x="433" y="174"/>
                    <a:pt x="448" y="165"/>
                  </a:cubicBezTo>
                  <a:cubicBezTo>
                    <a:pt x="413" y="101"/>
                    <a:pt x="344" y="63"/>
                    <a:pt x="260" y="63"/>
                  </a:cubicBezTo>
                  <a:cubicBezTo>
                    <a:pt x="176" y="63"/>
                    <a:pt x="100" y="114"/>
                    <a:pt x="66" y="193"/>
                  </a:cubicBezTo>
                  <a:cubicBezTo>
                    <a:pt x="61" y="204"/>
                    <a:pt x="49" y="212"/>
                    <a:pt x="36" y="212"/>
                  </a:cubicBezTo>
                  <a:cubicBezTo>
                    <a:pt x="32" y="212"/>
                    <a:pt x="28" y="211"/>
                    <a:pt x="24" y="209"/>
                  </a:cubicBezTo>
                  <a:cubicBezTo>
                    <a:pt x="8" y="202"/>
                    <a:pt x="0" y="183"/>
                    <a:pt x="7" y="167"/>
                  </a:cubicBezTo>
                  <a:cubicBezTo>
                    <a:pt x="52" y="65"/>
                    <a:pt x="151" y="0"/>
                    <a:pt x="260" y="0"/>
                  </a:cubicBezTo>
                  <a:cubicBezTo>
                    <a:pt x="367" y="0"/>
                    <a:pt x="457" y="49"/>
                    <a:pt x="503" y="134"/>
                  </a:cubicBezTo>
                  <a:cubicBezTo>
                    <a:pt x="519" y="125"/>
                    <a:pt x="530" y="118"/>
                    <a:pt x="532" y="117"/>
                  </a:cubicBezTo>
                  <a:cubicBezTo>
                    <a:pt x="535" y="115"/>
                    <a:pt x="539" y="114"/>
                    <a:pt x="543" y="114"/>
                  </a:cubicBezTo>
                  <a:cubicBezTo>
                    <a:pt x="556" y="114"/>
                    <a:pt x="566" y="124"/>
                    <a:pt x="566" y="137"/>
                  </a:cubicBezTo>
                  <a:cubicBezTo>
                    <a:pt x="566" y="143"/>
                    <a:pt x="567" y="254"/>
                    <a:pt x="567" y="266"/>
                  </a:cubicBezTo>
                  <a:cubicBezTo>
                    <a:pt x="567" y="272"/>
                    <a:pt x="564" y="278"/>
                    <a:pt x="560" y="282"/>
                  </a:cubicBezTo>
                  <a:cubicBezTo>
                    <a:pt x="556" y="286"/>
                    <a:pt x="550" y="289"/>
                    <a:pt x="544" y="2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62" name="Freeform 21"/>
            <p:cNvSpPr>
              <a:spLocks noEditPoints="1"/>
            </p:cNvSpPr>
            <p:nvPr/>
          </p:nvSpPr>
          <p:spPr bwMode="auto">
            <a:xfrm>
              <a:off x="8332788" y="4254500"/>
              <a:ext cx="430213" cy="531813"/>
            </a:xfrm>
            <a:custGeom>
              <a:avLst/>
              <a:gdLst>
                <a:gd name="T0" fmla="*/ 966 w 972"/>
                <a:gd name="T1" fmla="*/ 903 h 1202"/>
                <a:gd name="T2" fmla="*/ 900 w 972"/>
                <a:gd name="T3" fmla="*/ 896 h 1202"/>
                <a:gd name="T4" fmla="*/ 898 w 972"/>
                <a:gd name="T5" fmla="*/ 897 h 1202"/>
                <a:gd name="T6" fmla="*/ 898 w 972"/>
                <a:gd name="T7" fmla="*/ 1128 h 1202"/>
                <a:gd name="T8" fmla="*/ 74 w 972"/>
                <a:gd name="T9" fmla="*/ 1128 h 1202"/>
                <a:gd name="T10" fmla="*/ 74 w 972"/>
                <a:gd name="T11" fmla="*/ 290 h 1202"/>
                <a:gd name="T12" fmla="*/ 290 w 972"/>
                <a:gd name="T13" fmla="*/ 290 h 1202"/>
                <a:gd name="T14" fmla="*/ 290 w 972"/>
                <a:gd name="T15" fmla="*/ 73 h 1202"/>
                <a:gd name="T16" fmla="*/ 898 w 972"/>
                <a:gd name="T17" fmla="*/ 73 h 1202"/>
                <a:gd name="T18" fmla="*/ 898 w 972"/>
                <a:gd name="T19" fmla="*/ 284 h 1202"/>
                <a:gd name="T20" fmla="*/ 966 w 972"/>
                <a:gd name="T21" fmla="*/ 276 h 1202"/>
                <a:gd name="T22" fmla="*/ 972 w 972"/>
                <a:gd name="T23" fmla="*/ 276 h 1202"/>
                <a:gd name="T24" fmla="*/ 972 w 972"/>
                <a:gd name="T25" fmla="*/ 0 h 1202"/>
                <a:gd name="T26" fmla="*/ 257 w 972"/>
                <a:gd name="T27" fmla="*/ 0 h 1202"/>
                <a:gd name="T28" fmla="*/ 0 w 972"/>
                <a:gd name="T29" fmla="*/ 256 h 1202"/>
                <a:gd name="T30" fmla="*/ 0 w 972"/>
                <a:gd name="T31" fmla="*/ 1202 h 1202"/>
                <a:gd name="T32" fmla="*/ 972 w 972"/>
                <a:gd name="T33" fmla="*/ 1202 h 1202"/>
                <a:gd name="T34" fmla="*/ 972 w 972"/>
                <a:gd name="T35" fmla="*/ 903 h 1202"/>
                <a:gd name="T36" fmla="*/ 966 w 972"/>
                <a:gd name="T37" fmla="*/ 903 h 1202"/>
                <a:gd name="T38" fmla="*/ 253 w 972"/>
                <a:gd name="T39" fmla="*/ 107 h 1202"/>
                <a:gd name="T40" fmla="*/ 253 w 972"/>
                <a:gd name="T41" fmla="*/ 253 h 1202"/>
                <a:gd name="T42" fmla="*/ 107 w 972"/>
                <a:gd name="T43" fmla="*/ 253 h 1202"/>
                <a:gd name="T44" fmla="*/ 253 w 972"/>
                <a:gd name="T45" fmla="*/ 107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72" h="1202">
                  <a:moveTo>
                    <a:pt x="966" y="903"/>
                  </a:moveTo>
                  <a:cubicBezTo>
                    <a:pt x="944" y="903"/>
                    <a:pt x="921" y="901"/>
                    <a:pt x="900" y="896"/>
                  </a:cubicBezTo>
                  <a:cubicBezTo>
                    <a:pt x="898" y="897"/>
                    <a:pt x="898" y="897"/>
                    <a:pt x="898" y="897"/>
                  </a:cubicBezTo>
                  <a:cubicBezTo>
                    <a:pt x="898" y="1128"/>
                    <a:pt x="898" y="1128"/>
                    <a:pt x="898" y="1128"/>
                  </a:cubicBezTo>
                  <a:cubicBezTo>
                    <a:pt x="74" y="1128"/>
                    <a:pt x="74" y="1128"/>
                    <a:pt x="74" y="1128"/>
                  </a:cubicBezTo>
                  <a:cubicBezTo>
                    <a:pt x="74" y="290"/>
                    <a:pt x="74" y="290"/>
                    <a:pt x="74" y="290"/>
                  </a:cubicBezTo>
                  <a:cubicBezTo>
                    <a:pt x="290" y="290"/>
                    <a:pt x="290" y="290"/>
                    <a:pt x="290" y="290"/>
                  </a:cubicBezTo>
                  <a:cubicBezTo>
                    <a:pt x="290" y="73"/>
                    <a:pt x="290" y="73"/>
                    <a:pt x="290" y="73"/>
                  </a:cubicBezTo>
                  <a:cubicBezTo>
                    <a:pt x="898" y="73"/>
                    <a:pt x="898" y="73"/>
                    <a:pt x="898" y="73"/>
                  </a:cubicBezTo>
                  <a:cubicBezTo>
                    <a:pt x="898" y="284"/>
                    <a:pt x="898" y="284"/>
                    <a:pt x="898" y="284"/>
                  </a:cubicBezTo>
                  <a:cubicBezTo>
                    <a:pt x="920" y="279"/>
                    <a:pt x="943" y="276"/>
                    <a:pt x="966" y="276"/>
                  </a:cubicBezTo>
                  <a:cubicBezTo>
                    <a:pt x="968" y="276"/>
                    <a:pt x="970" y="276"/>
                    <a:pt x="972" y="276"/>
                  </a:cubicBezTo>
                  <a:cubicBezTo>
                    <a:pt x="972" y="0"/>
                    <a:pt x="972" y="0"/>
                    <a:pt x="972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0" y="1202"/>
                    <a:pt x="0" y="1202"/>
                    <a:pt x="0" y="1202"/>
                  </a:cubicBezTo>
                  <a:cubicBezTo>
                    <a:pt x="972" y="1202"/>
                    <a:pt x="972" y="1202"/>
                    <a:pt x="972" y="1202"/>
                  </a:cubicBezTo>
                  <a:cubicBezTo>
                    <a:pt x="972" y="903"/>
                    <a:pt x="972" y="903"/>
                    <a:pt x="972" y="903"/>
                  </a:cubicBezTo>
                  <a:cubicBezTo>
                    <a:pt x="970" y="903"/>
                    <a:pt x="968" y="903"/>
                    <a:pt x="966" y="903"/>
                  </a:cubicBezTo>
                  <a:close/>
                  <a:moveTo>
                    <a:pt x="253" y="107"/>
                  </a:moveTo>
                  <a:cubicBezTo>
                    <a:pt x="253" y="253"/>
                    <a:pt x="253" y="253"/>
                    <a:pt x="253" y="253"/>
                  </a:cubicBezTo>
                  <a:cubicBezTo>
                    <a:pt x="107" y="253"/>
                    <a:pt x="107" y="253"/>
                    <a:pt x="107" y="253"/>
                  </a:cubicBezTo>
                  <a:lnTo>
                    <a:pt x="253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64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Planlı Çalıştığınızda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749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35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17"/>
          <p:cNvSpPr>
            <a:spLocks/>
          </p:cNvSpPr>
          <p:nvPr/>
        </p:nvSpPr>
        <p:spPr bwMode="auto">
          <a:xfrm>
            <a:off x="4275535" y="3127249"/>
            <a:ext cx="610791" cy="3914775"/>
          </a:xfrm>
          <a:custGeom>
            <a:avLst/>
            <a:gdLst>
              <a:gd name="T0" fmla="*/ 513 w 513"/>
              <a:gd name="T1" fmla="*/ 273 h 3288"/>
              <a:gd name="T2" fmla="*/ 258 w 513"/>
              <a:gd name="T3" fmla="*/ 0 h 3288"/>
              <a:gd name="T4" fmla="*/ 0 w 513"/>
              <a:gd name="T5" fmla="*/ 273 h 3288"/>
              <a:gd name="T6" fmla="*/ 157 w 513"/>
              <a:gd name="T7" fmla="*/ 273 h 3288"/>
              <a:gd name="T8" fmla="*/ 157 w 513"/>
              <a:gd name="T9" fmla="*/ 3288 h 3288"/>
              <a:gd name="T10" fmla="*/ 359 w 513"/>
              <a:gd name="T11" fmla="*/ 3288 h 3288"/>
              <a:gd name="T12" fmla="*/ 359 w 513"/>
              <a:gd name="T13" fmla="*/ 273 h 3288"/>
              <a:gd name="T14" fmla="*/ 513 w 513"/>
              <a:gd name="T15" fmla="*/ 273 h 3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13" h="3288">
                <a:moveTo>
                  <a:pt x="513" y="273"/>
                </a:moveTo>
                <a:lnTo>
                  <a:pt x="258" y="0"/>
                </a:lnTo>
                <a:lnTo>
                  <a:pt x="0" y="273"/>
                </a:lnTo>
                <a:lnTo>
                  <a:pt x="157" y="273"/>
                </a:lnTo>
                <a:lnTo>
                  <a:pt x="157" y="3288"/>
                </a:lnTo>
                <a:lnTo>
                  <a:pt x="359" y="3288"/>
                </a:lnTo>
                <a:lnTo>
                  <a:pt x="359" y="273"/>
                </a:lnTo>
                <a:lnTo>
                  <a:pt x="513" y="2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2343779" y="3702858"/>
            <a:ext cx="2114550" cy="3215879"/>
          </a:xfrm>
          <a:custGeom>
            <a:avLst/>
            <a:gdLst>
              <a:gd name="T0" fmla="*/ 91 w 599"/>
              <a:gd name="T1" fmla="*/ 0 h 911"/>
              <a:gd name="T2" fmla="*/ 0 w 599"/>
              <a:gd name="T3" fmla="*/ 92 h 911"/>
              <a:gd name="T4" fmla="*/ 91 w 599"/>
              <a:gd name="T5" fmla="*/ 183 h 911"/>
              <a:gd name="T6" fmla="*/ 91 w 599"/>
              <a:gd name="T7" fmla="*/ 124 h 911"/>
              <a:gd name="T8" fmla="*/ 113 w 599"/>
              <a:gd name="T9" fmla="*/ 124 h 911"/>
              <a:gd name="T10" fmla="*/ 345 w 599"/>
              <a:gd name="T11" fmla="*/ 173 h 911"/>
              <a:gd name="T12" fmla="*/ 445 w 599"/>
              <a:gd name="T13" fmla="*/ 254 h 911"/>
              <a:gd name="T14" fmla="*/ 516 w 599"/>
              <a:gd name="T15" fmla="*/ 401 h 911"/>
              <a:gd name="T16" fmla="*/ 530 w 599"/>
              <a:gd name="T17" fmla="*/ 515 h 911"/>
              <a:gd name="T18" fmla="*/ 529 w 599"/>
              <a:gd name="T19" fmla="*/ 911 h 911"/>
              <a:gd name="T20" fmla="*/ 597 w 599"/>
              <a:gd name="T21" fmla="*/ 911 h 911"/>
              <a:gd name="T22" fmla="*/ 598 w 599"/>
              <a:gd name="T23" fmla="*/ 594 h 911"/>
              <a:gd name="T24" fmla="*/ 586 w 599"/>
              <a:gd name="T25" fmla="*/ 402 h 911"/>
              <a:gd name="T26" fmla="*/ 547 w 599"/>
              <a:gd name="T27" fmla="*/ 288 h 911"/>
              <a:gd name="T28" fmla="*/ 401 w 599"/>
              <a:gd name="T29" fmla="*/ 127 h 911"/>
              <a:gd name="T30" fmla="*/ 113 w 599"/>
              <a:gd name="T31" fmla="*/ 55 h 911"/>
              <a:gd name="T32" fmla="*/ 91 w 599"/>
              <a:gd name="T33" fmla="*/ 56 h 911"/>
              <a:gd name="T34" fmla="*/ 91 w 599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99" h="911">
                <a:moveTo>
                  <a:pt x="91" y="0"/>
                </a:moveTo>
                <a:cubicBezTo>
                  <a:pt x="0" y="92"/>
                  <a:pt x="0" y="92"/>
                  <a:pt x="0" y="9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24"/>
                  <a:pt x="91" y="124"/>
                  <a:pt x="91" y="124"/>
                </a:cubicBezTo>
                <a:cubicBezTo>
                  <a:pt x="98" y="124"/>
                  <a:pt x="105" y="124"/>
                  <a:pt x="113" y="124"/>
                </a:cubicBezTo>
                <a:cubicBezTo>
                  <a:pt x="214" y="124"/>
                  <a:pt x="289" y="143"/>
                  <a:pt x="345" y="173"/>
                </a:cubicBezTo>
                <a:cubicBezTo>
                  <a:pt x="387" y="195"/>
                  <a:pt x="420" y="223"/>
                  <a:pt x="445" y="254"/>
                </a:cubicBezTo>
                <a:cubicBezTo>
                  <a:pt x="482" y="300"/>
                  <a:pt x="504" y="353"/>
                  <a:pt x="516" y="401"/>
                </a:cubicBezTo>
                <a:cubicBezTo>
                  <a:pt x="528" y="448"/>
                  <a:pt x="530" y="478"/>
                  <a:pt x="530" y="515"/>
                </a:cubicBezTo>
                <a:cubicBezTo>
                  <a:pt x="530" y="565"/>
                  <a:pt x="529" y="911"/>
                  <a:pt x="529" y="911"/>
                </a:cubicBezTo>
                <a:cubicBezTo>
                  <a:pt x="597" y="911"/>
                  <a:pt x="597" y="911"/>
                  <a:pt x="597" y="911"/>
                </a:cubicBezTo>
                <a:cubicBezTo>
                  <a:pt x="597" y="911"/>
                  <a:pt x="598" y="607"/>
                  <a:pt x="598" y="594"/>
                </a:cubicBezTo>
                <a:cubicBezTo>
                  <a:pt x="599" y="465"/>
                  <a:pt x="592" y="426"/>
                  <a:pt x="586" y="402"/>
                </a:cubicBezTo>
                <a:cubicBezTo>
                  <a:pt x="578" y="367"/>
                  <a:pt x="566" y="328"/>
                  <a:pt x="547" y="288"/>
                </a:cubicBezTo>
                <a:cubicBezTo>
                  <a:pt x="518" y="229"/>
                  <a:pt x="472" y="170"/>
                  <a:pt x="401" y="127"/>
                </a:cubicBezTo>
                <a:cubicBezTo>
                  <a:pt x="330" y="83"/>
                  <a:pt x="236" y="55"/>
                  <a:pt x="113" y="55"/>
                </a:cubicBezTo>
                <a:cubicBezTo>
                  <a:pt x="105" y="55"/>
                  <a:pt x="98" y="56"/>
                  <a:pt x="91" y="56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1" name="Freeform 16"/>
          <p:cNvSpPr>
            <a:spLocks/>
          </p:cNvSpPr>
          <p:nvPr/>
        </p:nvSpPr>
        <p:spPr bwMode="auto">
          <a:xfrm>
            <a:off x="4707665" y="3702858"/>
            <a:ext cx="2118122" cy="3215879"/>
          </a:xfrm>
          <a:custGeom>
            <a:avLst/>
            <a:gdLst>
              <a:gd name="T0" fmla="*/ 508 w 600"/>
              <a:gd name="T1" fmla="*/ 0 h 911"/>
              <a:gd name="T2" fmla="*/ 600 w 600"/>
              <a:gd name="T3" fmla="*/ 92 h 911"/>
              <a:gd name="T4" fmla="*/ 508 w 600"/>
              <a:gd name="T5" fmla="*/ 183 h 911"/>
              <a:gd name="T6" fmla="*/ 508 w 600"/>
              <a:gd name="T7" fmla="*/ 124 h 911"/>
              <a:gd name="T8" fmla="*/ 487 w 600"/>
              <a:gd name="T9" fmla="*/ 124 h 911"/>
              <a:gd name="T10" fmla="*/ 254 w 600"/>
              <a:gd name="T11" fmla="*/ 173 h 911"/>
              <a:gd name="T12" fmla="*/ 154 w 600"/>
              <a:gd name="T13" fmla="*/ 254 h 911"/>
              <a:gd name="T14" fmla="*/ 83 w 600"/>
              <a:gd name="T15" fmla="*/ 401 h 911"/>
              <a:gd name="T16" fmla="*/ 69 w 600"/>
              <a:gd name="T17" fmla="*/ 515 h 911"/>
              <a:gd name="T18" fmla="*/ 70 w 600"/>
              <a:gd name="T19" fmla="*/ 911 h 911"/>
              <a:gd name="T20" fmla="*/ 2 w 600"/>
              <a:gd name="T21" fmla="*/ 911 h 911"/>
              <a:gd name="T22" fmla="*/ 1 w 600"/>
              <a:gd name="T23" fmla="*/ 594 h 911"/>
              <a:gd name="T24" fmla="*/ 13 w 600"/>
              <a:gd name="T25" fmla="*/ 402 h 911"/>
              <a:gd name="T26" fmla="*/ 52 w 600"/>
              <a:gd name="T27" fmla="*/ 288 h 911"/>
              <a:gd name="T28" fmla="*/ 198 w 600"/>
              <a:gd name="T29" fmla="*/ 127 h 911"/>
              <a:gd name="T30" fmla="*/ 487 w 600"/>
              <a:gd name="T31" fmla="*/ 55 h 911"/>
              <a:gd name="T32" fmla="*/ 508 w 600"/>
              <a:gd name="T33" fmla="*/ 56 h 911"/>
              <a:gd name="T34" fmla="*/ 508 w 600"/>
              <a:gd name="T35" fmla="*/ 0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00" h="911">
                <a:moveTo>
                  <a:pt x="508" y="0"/>
                </a:moveTo>
                <a:cubicBezTo>
                  <a:pt x="600" y="92"/>
                  <a:pt x="600" y="92"/>
                  <a:pt x="600" y="92"/>
                </a:cubicBezTo>
                <a:cubicBezTo>
                  <a:pt x="508" y="183"/>
                  <a:pt x="508" y="183"/>
                  <a:pt x="508" y="183"/>
                </a:cubicBezTo>
                <a:cubicBezTo>
                  <a:pt x="508" y="124"/>
                  <a:pt x="508" y="124"/>
                  <a:pt x="508" y="124"/>
                </a:cubicBezTo>
                <a:cubicBezTo>
                  <a:pt x="501" y="124"/>
                  <a:pt x="494" y="124"/>
                  <a:pt x="487" y="124"/>
                </a:cubicBezTo>
                <a:cubicBezTo>
                  <a:pt x="386" y="124"/>
                  <a:pt x="311" y="143"/>
                  <a:pt x="254" y="173"/>
                </a:cubicBezTo>
                <a:cubicBezTo>
                  <a:pt x="212" y="195"/>
                  <a:pt x="179" y="223"/>
                  <a:pt x="154" y="254"/>
                </a:cubicBezTo>
                <a:cubicBezTo>
                  <a:pt x="117" y="300"/>
                  <a:pt x="95" y="353"/>
                  <a:pt x="83" y="401"/>
                </a:cubicBezTo>
                <a:cubicBezTo>
                  <a:pt x="72" y="448"/>
                  <a:pt x="70" y="478"/>
                  <a:pt x="69" y="515"/>
                </a:cubicBezTo>
                <a:cubicBezTo>
                  <a:pt x="69" y="565"/>
                  <a:pt x="70" y="911"/>
                  <a:pt x="70" y="911"/>
                </a:cubicBezTo>
                <a:cubicBezTo>
                  <a:pt x="2" y="911"/>
                  <a:pt x="2" y="911"/>
                  <a:pt x="2" y="911"/>
                </a:cubicBezTo>
                <a:cubicBezTo>
                  <a:pt x="2" y="911"/>
                  <a:pt x="1" y="607"/>
                  <a:pt x="1" y="594"/>
                </a:cubicBezTo>
                <a:cubicBezTo>
                  <a:pt x="0" y="465"/>
                  <a:pt x="8" y="426"/>
                  <a:pt x="13" y="402"/>
                </a:cubicBezTo>
                <a:cubicBezTo>
                  <a:pt x="21" y="367"/>
                  <a:pt x="33" y="328"/>
                  <a:pt x="52" y="288"/>
                </a:cubicBezTo>
                <a:cubicBezTo>
                  <a:pt x="81" y="229"/>
                  <a:pt x="127" y="170"/>
                  <a:pt x="198" y="127"/>
                </a:cubicBezTo>
                <a:cubicBezTo>
                  <a:pt x="269" y="83"/>
                  <a:pt x="363" y="55"/>
                  <a:pt x="487" y="55"/>
                </a:cubicBezTo>
                <a:cubicBezTo>
                  <a:pt x="494" y="55"/>
                  <a:pt x="501" y="56"/>
                  <a:pt x="508" y="56"/>
                </a:cubicBezTo>
                <a:lnTo>
                  <a:pt x="508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2" name="Freeform 13"/>
          <p:cNvSpPr>
            <a:spLocks/>
          </p:cNvSpPr>
          <p:nvPr/>
        </p:nvSpPr>
        <p:spPr bwMode="auto">
          <a:xfrm>
            <a:off x="3060083" y="5185186"/>
            <a:ext cx="1158479" cy="1733550"/>
          </a:xfrm>
          <a:custGeom>
            <a:avLst/>
            <a:gdLst>
              <a:gd name="T0" fmla="*/ 0 w 328"/>
              <a:gd name="T1" fmla="*/ 91 h 491"/>
              <a:gd name="T2" fmla="*/ 92 w 328"/>
              <a:gd name="T3" fmla="*/ 183 h 491"/>
              <a:gd name="T4" fmla="*/ 92 w 328"/>
              <a:gd name="T5" fmla="*/ 128 h 491"/>
              <a:gd name="T6" fmla="*/ 209 w 328"/>
              <a:gd name="T7" fmla="*/ 128 h 491"/>
              <a:gd name="T8" fmla="*/ 245 w 328"/>
              <a:gd name="T9" fmla="*/ 143 h 491"/>
              <a:gd name="T10" fmla="*/ 260 w 328"/>
              <a:gd name="T11" fmla="*/ 179 h 491"/>
              <a:gd name="T12" fmla="*/ 260 w 328"/>
              <a:gd name="T13" fmla="*/ 491 h 491"/>
              <a:gd name="T14" fmla="*/ 328 w 328"/>
              <a:gd name="T15" fmla="*/ 491 h 491"/>
              <a:gd name="T16" fmla="*/ 328 w 328"/>
              <a:gd name="T17" fmla="*/ 179 h 491"/>
              <a:gd name="T18" fmla="*/ 293 w 328"/>
              <a:gd name="T19" fmla="*/ 95 h 491"/>
              <a:gd name="T20" fmla="*/ 209 w 328"/>
              <a:gd name="T21" fmla="*/ 60 h 491"/>
              <a:gd name="T22" fmla="*/ 92 w 328"/>
              <a:gd name="T23" fmla="*/ 60 h 491"/>
              <a:gd name="T24" fmla="*/ 92 w 328"/>
              <a:gd name="T25" fmla="*/ 0 h 491"/>
              <a:gd name="T26" fmla="*/ 0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0" y="91"/>
                </a:moveTo>
                <a:cubicBezTo>
                  <a:pt x="92" y="183"/>
                  <a:pt x="92" y="183"/>
                  <a:pt x="92" y="183"/>
                </a:cubicBezTo>
                <a:cubicBezTo>
                  <a:pt x="92" y="128"/>
                  <a:pt x="92" y="128"/>
                  <a:pt x="92" y="128"/>
                </a:cubicBezTo>
                <a:cubicBezTo>
                  <a:pt x="209" y="128"/>
                  <a:pt x="209" y="128"/>
                  <a:pt x="209" y="128"/>
                </a:cubicBezTo>
                <a:cubicBezTo>
                  <a:pt x="223" y="128"/>
                  <a:pt x="236" y="134"/>
                  <a:pt x="245" y="143"/>
                </a:cubicBezTo>
                <a:cubicBezTo>
                  <a:pt x="254" y="152"/>
                  <a:pt x="260" y="165"/>
                  <a:pt x="260" y="179"/>
                </a:cubicBezTo>
                <a:cubicBezTo>
                  <a:pt x="260" y="491"/>
                  <a:pt x="260" y="491"/>
                  <a:pt x="260" y="491"/>
                </a:cubicBezTo>
                <a:cubicBezTo>
                  <a:pt x="328" y="491"/>
                  <a:pt x="328" y="491"/>
                  <a:pt x="328" y="491"/>
                </a:cubicBezTo>
                <a:cubicBezTo>
                  <a:pt x="328" y="179"/>
                  <a:pt x="328" y="179"/>
                  <a:pt x="328" y="179"/>
                </a:cubicBezTo>
                <a:cubicBezTo>
                  <a:pt x="328" y="146"/>
                  <a:pt x="315" y="116"/>
                  <a:pt x="293" y="95"/>
                </a:cubicBezTo>
                <a:cubicBezTo>
                  <a:pt x="272" y="73"/>
                  <a:pt x="242" y="60"/>
                  <a:pt x="209" y="60"/>
                </a:cubicBezTo>
                <a:cubicBezTo>
                  <a:pt x="92" y="60"/>
                  <a:pt x="92" y="60"/>
                  <a:pt x="92" y="60"/>
                </a:cubicBezTo>
                <a:cubicBezTo>
                  <a:pt x="92" y="0"/>
                  <a:pt x="92" y="0"/>
                  <a:pt x="92" y="0"/>
                </a:cubicBezTo>
                <a:lnTo>
                  <a:pt x="0" y="9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4953194" y="5185186"/>
            <a:ext cx="1157288" cy="1733550"/>
          </a:xfrm>
          <a:custGeom>
            <a:avLst/>
            <a:gdLst>
              <a:gd name="T0" fmla="*/ 328 w 328"/>
              <a:gd name="T1" fmla="*/ 91 h 491"/>
              <a:gd name="T2" fmla="*/ 236 w 328"/>
              <a:gd name="T3" fmla="*/ 183 h 491"/>
              <a:gd name="T4" fmla="*/ 236 w 328"/>
              <a:gd name="T5" fmla="*/ 128 h 491"/>
              <a:gd name="T6" fmla="*/ 119 w 328"/>
              <a:gd name="T7" fmla="*/ 128 h 491"/>
              <a:gd name="T8" fmla="*/ 83 w 328"/>
              <a:gd name="T9" fmla="*/ 143 h 491"/>
              <a:gd name="T10" fmla="*/ 68 w 328"/>
              <a:gd name="T11" fmla="*/ 179 h 491"/>
              <a:gd name="T12" fmla="*/ 68 w 328"/>
              <a:gd name="T13" fmla="*/ 491 h 491"/>
              <a:gd name="T14" fmla="*/ 0 w 328"/>
              <a:gd name="T15" fmla="*/ 491 h 491"/>
              <a:gd name="T16" fmla="*/ 0 w 328"/>
              <a:gd name="T17" fmla="*/ 179 h 491"/>
              <a:gd name="T18" fmla="*/ 35 w 328"/>
              <a:gd name="T19" fmla="*/ 95 h 491"/>
              <a:gd name="T20" fmla="*/ 119 w 328"/>
              <a:gd name="T21" fmla="*/ 60 h 491"/>
              <a:gd name="T22" fmla="*/ 236 w 328"/>
              <a:gd name="T23" fmla="*/ 60 h 491"/>
              <a:gd name="T24" fmla="*/ 236 w 328"/>
              <a:gd name="T25" fmla="*/ 0 h 491"/>
              <a:gd name="T26" fmla="*/ 328 w 328"/>
              <a:gd name="T27" fmla="*/ 91 h 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8" h="491">
                <a:moveTo>
                  <a:pt x="328" y="91"/>
                </a:moveTo>
                <a:cubicBezTo>
                  <a:pt x="236" y="183"/>
                  <a:pt x="236" y="183"/>
                  <a:pt x="236" y="183"/>
                </a:cubicBezTo>
                <a:cubicBezTo>
                  <a:pt x="236" y="128"/>
                  <a:pt x="236" y="128"/>
                  <a:pt x="236" y="128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05" y="128"/>
                  <a:pt x="93" y="134"/>
                  <a:pt x="83" y="143"/>
                </a:cubicBezTo>
                <a:cubicBezTo>
                  <a:pt x="74" y="152"/>
                  <a:pt x="68" y="165"/>
                  <a:pt x="68" y="179"/>
                </a:cubicBezTo>
                <a:cubicBezTo>
                  <a:pt x="68" y="491"/>
                  <a:pt x="68" y="491"/>
                  <a:pt x="68" y="491"/>
                </a:cubicBezTo>
                <a:cubicBezTo>
                  <a:pt x="0" y="491"/>
                  <a:pt x="0" y="491"/>
                  <a:pt x="0" y="491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46"/>
                  <a:pt x="13" y="116"/>
                  <a:pt x="35" y="95"/>
                </a:cubicBezTo>
                <a:cubicBezTo>
                  <a:pt x="56" y="73"/>
                  <a:pt x="86" y="60"/>
                  <a:pt x="119" y="60"/>
                </a:cubicBezTo>
                <a:cubicBezTo>
                  <a:pt x="236" y="60"/>
                  <a:pt x="236" y="60"/>
                  <a:pt x="236" y="60"/>
                </a:cubicBezTo>
                <a:cubicBezTo>
                  <a:pt x="236" y="0"/>
                  <a:pt x="236" y="0"/>
                  <a:pt x="236" y="0"/>
                </a:cubicBezTo>
                <a:lnTo>
                  <a:pt x="328" y="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0" name="TextBox 59"/>
          <p:cNvSpPr txBox="1"/>
          <p:nvPr/>
        </p:nvSpPr>
        <p:spPr>
          <a:xfrm>
            <a:off x="6809874" y="3645568"/>
            <a:ext cx="210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Derste Önemli Yerleri Not Edin veya </a:t>
            </a:r>
            <a:r>
              <a:rPr lang="tr-T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Altını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Çizin.</a:t>
            </a:r>
            <a:endParaRPr lang="id-ID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88768" y="5197644"/>
            <a:ext cx="253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Dersi İyi Dinleyin ve Anlamadığınız Yerleri Öğretmene Sorun.</a:t>
            </a:r>
            <a:endParaRPr lang="id-ID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-1" y="3412174"/>
            <a:ext cx="2442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Yanlış Yaptığınız Soruların </a:t>
            </a:r>
          </a:p>
          <a:p>
            <a:pPr algn="ctr"/>
            <a:r>
              <a:rPr lang="tr-TR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Doğru Cevabını Mutlaka öğrenin.</a:t>
            </a:r>
            <a:endParaRPr lang="id-ID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4695" y="5185186"/>
            <a:ext cx="255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Testlerde Yanlış Sayınız Fazla İse Konuya Tekrar Çalışın.</a:t>
            </a:r>
            <a:endParaRPr lang="id-ID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09835" y="1816770"/>
            <a:ext cx="1920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Konuyu Öğrendikten Sonra Test Çözün.</a:t>
            </a:r>
            <a:endParaRPr lang="id-ID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0" y="0"/>
            <a:ext cx="9144000" cy="91022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Konuyu İyi Öğrenin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12 Altbilgi Yer Tutucusu"/>
          <p:cNvSpPr>
            <a:spLocks noGrp="1"/>
          </p:cNvSpPr>
          <p:nvPr>
            <p:ph type="ftr" sz="quarter" idx="11"/>
          </p:nvPr>
        </p:nvSpPr>
        <p:spPr>
          <a:xfrm>
            <a:off x="5570269" y="6492875"/>
            <a:ext cx="3086100" cy="365125"/>
          </a:xfrm>
        </p:spPr>
        <p:txBody>
          <a:bodyPr/>
          <a:lstStyle/>
          <a:p>
            <a:r>
              <a:rPr lang="id-ID" dirty="0" smtClean="0"/>
              <a:t>www.rehberlikservisim.com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561353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60" grpId="1"/>
      <p:bldP spid="62" grpId="1"/>
      <p:bldP spid="64" grpId="1"/>
      <p:bldP spid="66" grpId="1"/>
      <p:bldP spid="6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997178"/>
            <a:ext cx="9144000" cy="8608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562930" y="4763573"/>
            <a:ext cx="1215440" cy="125833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4572001" y="4358644"/>
            <a:ext cx="1606565" cy="1663268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7" name="Freeform 11"/>
          <p:cNvSpPr>
            <a:spLocks/>
          </p:cNvSpPr>
          <p:nvPr/>
        </p:nvSpPr>
        <p:spPr bwMode="auto">
          <a:xfrm>
            <a:off x="6910607" y="4101547"/>
            <a:ext cx="1854899" cy="1920365"/>
          </a:xfrm>
          <a:custGeom>
            <a:avLst/>
            <a:gdLst>
              <a:gd name="T0" fmla="*/ 213 w 213"/>
              <a:gd name="T1" fmla="*/ 195 h 221"/>
              <a:gd name="T2" fmla="*/ 197 w 213"/>
              <a:gd name="T3" fmla="*/ 195 h 221"/>
              <a:gd name="T4" fmla="*/ 170 w 213"/>
              <a:gd name="T5" fmla="*/ 73 h 221"/>
              <a:gd name="T6" fmla="*/ 170 w 213"/>
              <a:gd name="T7" fmla="*/ 0 h 221"/>
              <a:gd name="T8" fmla="*/ 45 w 213"/>
              <a:gd name="T9" fmla="*/ 0 h 221"/>
              <a:gd name="T10" fmla="*/ 45 w 213"/>
              <a:gd name="T11" fmla="*/ 73 h 221"/>
              <a:gd name="T12" fmla="*/ 19 w 213"/>
              <a:gd name="T13" fmla="*/ 195 h 221"/>
              <a:gd name="T14" fmla="*/ 0 w 213"/>
              <a:gd name="T15" fmla="*/ 195 h 221"/>
              <a:gd name="T16" fmla="*/ 0 w 213"/>
              <a:gd name="T17" fmla="*/ 221 h 221"/>
              <a:gd name="T18" fmla="*/ 213 w 213"/>
              <a:gd name="T19" fmla="*/ 221 h 221"/>
              <a:gd name="T20" fmla="*/ 213 w 213"/>
              <a:gd name="T21" fmla="*/ 195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3" h="221">
                <a:moveTo>
                  <a:pt x="213" y="195"/>
                </a:moveTo>
                <a:cubicBezTo>
                  <a:pt x="197" y="195"/>
                  <a:pt x="197" y="195"/>
                  <a:pt x="197" y="195"/>
                </a:cubicBezTo>
                <a:cubicBezTo>
                  <a:pt x="170" y="73"/>
                  <a:pt x="170" y="73"/>
                  <a:pt x="170" y="73"/>
                </a:cubicBezTo>
                <a:cubicBezTo>
                  <a:pt x="170" y="0"/>
                  <a:pt x="170" y="0"/>
                  <a:pt x="170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5" y="73"/>
                  <a:pt x="45" y="73"/>
                  <a:pt x="45" y="73"/>
                </a:cubicBezTo>
                <a:cubicBezTo>
                  <a:pt x="36" y="114"/>
                  <a:pt x="28" y="155"/>
                  <a:pt x="19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0" y="221"/>
                  <a:pt x="0" y="221"/>
                  <a:pt x="0" y="221"/>
                </a:cubicBezTo>
                <a:cubicBezTo>
                  <a:pt x="213" y="221"/>
                  <a:pt x="213" y="221"/>
                  <a:pt x="213" y="221"/>
                </a:cubicBezTo>
                <a:lnTo>
                  <a:pt x="213" y="19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15"/>
          <p:cNvSpPr>
            <a:spLocks/>
          </p:cNvSpPr>
          <p:nvPr/>
        </p:nvSpPr>
        <p:spPr bwMode="auto">
          <a:xfrm>
            <a:off x="2001311" y="3699335"/>
            <a:ext cx="1351836" cy="994923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5" name="Freeform 15"/>
          <p:cNvSpPr>
            <a:spLocks/>
          </p:cNvSpPr>
          <p:nvPr/>
        </p:nvSpPr>
        <p:spPr bwMode="auto">
          <a:xfrm>
            <a:off x="3997445" y="3064570"/>
            <a:ext cx="1649160" cy="1213748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6" name="Freeform 15"/>
          <p:cNvSpPr>
            <a:spLocks/>
          </p:cNvSpPr>
          <p:nvPr/>
        </p:nvSpPr>
        <p:spPr bwMode="auto">
          <a:xfrm>
            <a:off x="6178566" y="2514466"/>
            <a:ext cx="2078308" cy="1529591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7" name="TextBox 26"/>
          <p:cNvSpPr txBox="1"/>
          <p:nvPr/>
        </p:nvSpPr>
        <p:spPr>
          <a:xfrm>
            <a:off x="2252382" y="4039111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Günlük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8297" y="3543875"/>
            <a:ext cx="108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  <a:latin typeface="+mj-lt"/>
              </a:rPr>
              <a:t>Haftalık</a:t>
            </a:r>
            <a:endParaRPr lang="id-ID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1392" y="3042495"/>
            <a:ext cx="103265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700" b="1" dirty="0" smtClean="0">
                <a:solidFill>
                  <a:schemeClr val="bg1"/>
                </a:solidFill>
                <a:latin typeface="+mj-lt"/>
              </a:rPr>
              <a:t>Aylık</a:t>
            </a:r>
            <a:endParaRPr lang="id-ID" sz="2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32706" y="5857903"/>
            <a:ext cx="11464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Gün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75361" y="5851282"/>
            <a:ext cx="10038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Hafta Sonu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327893" y="5851282"/>
            <a:ext cx="1051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bg1"/>
                </a:solidFill>
                <a:latin typeface="+mj-lt"/>
              </a:rPr>
              <a:t>Ay Sonunda</a:t>
            </a:r>
            <a:endParaRPr lang="id-ID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Yapın.</a:t>
            </a:r>
            <a:endParaRPr lang="id-ID" dirty="0"/>
          </a:p>
        </p:txBody>
      </p:sp>
      <p:sp>
        <p:nvSpPr>
          <p:cNvPr id="42" name="41 Metin kutusu"/>
          <p:cNvSpPr txBox="1"/>
          <p:nvPr/>
        </p:nvSpPr>
        <p:spPr>
          <a:xfrm>
            <a:off x="240630" y="1070810"/>
            <a:ext cx="8554454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tr-TR" sz="3200" b="1" dirty="0" smtClean="0">
                <a:solidFill>
                  <a:schemeClr val="accent2">
                    <a:lumMod val="75000"/>
                  </a:schemeClr>
                </a:solidFill>
              </a:rPr>
              <a:t>Günlük, </a:t>
            </a:r>
            <a:r>
              <a:rPr lang="tr-TR" sz="3200" b="1" dirty="0" smtClean="0">
                <a:solidFill>
                  <a:schemeClr val="accent3">
                    <a:lumMod val="75000"/>
                  </a:schemeClr>
                </a:solidFill>
              </a:rPr>
              <a:t>Haftalık</a:t>
            </a:r>
            <a:r>
              <a:rPr lang="tr-TR" sz="3200" dirty="0" smtClean="0"/>
              <a:t> ve </a:t>
            </a:r>
            <a:r>
              <a:rPr lang="tr-TR" sz="3200" b="1" dirty="0" smtClean="0">
                <a:solidFill>
                  <a:schemeClr val="accent4">
                    <a:lumMod val="75000"/>
                  </a:schemeClr>
                </a:solidFill>
              </a:rPr>
              <a:t>Aylık</a:t>
            </a:r>
            <a:r>
              <a:rPr lang="tr-TR" sz="3200" dirty="0" smtClean="0"/>
              <a:t> düzenli tekrarlar yapın.</a:t>
            </a:r>
            <a:endParaRPr lang="tr-TR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tr-T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tr-T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www.rehberlikservisim.com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263270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2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75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25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7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25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250"/>
                            </p:stCondLst>
                            <p:childTnLst>
                              <p:par>
                                <p:cTn id="6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 animBg="1"/>
      <p:bldP spid="16" grpId="0" animBg="1"/>
      <p:bldP spid="17" grpId="0" animBg="1"/>
      <p:bldP spid="23" grpId="0" animBg="1"/>
      <p:bldP spid="25" grpId="0" animBg="1"/>
      <p:bldP spid="26" grpId="0" animBg="1"/>
      <p:bldP spid="27" grpId="0"/>
      <p:bldP spid="28" grpId="0"/>
      <p:bldP spid="29" grpId="0"/>
      <p:bldP spid="34" grpId="0"/>
      <p:bldP spid="36" grpId="0"/>
      <p:bldP spid="38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/>
          <p:nvPr/>
        </p:nvGrpSpPr>
        <p:grpSpPr>
          <a:xfrm>
            <a:off x="6758094" y="1900004"/>
            <a:ext cx="1088265" cy="2103980"/>
            <a:chOff x="9010792" y="2176429"/>
            <a:chExt cx="1451020" cy="280530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9010792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auto">
            <a:xfrm>
              <a:off x="9458190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auto">
            <a:xfrm>
              <a:off x="9010792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9010792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35065" y="1900004"/>
            <a:ext cx="1088265" cy="2103980"/>
            <a:chOff x="5380086" y="2176429"/>
            <a:chExt cx="1451020" cy="2805307"/>
          </a:xfrm>
        </p:grpSpPr>
        <p:sp>
          <p:nvSpPr>
            <p:cNvPr id="47" name="Freeform 27"/>
            <p:cNvSpPr>
              <a:spLocks/>
            </p:cNvSpPr>
            <p:nvPr/>
          </p:nvSpPr>
          <p:spPr bwMode="auto">
            <a:xfrm>
              <a:off x="5380086" y="2388037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9" name="Rectangle 29"/>
            <p:cNvSpPr>
              <a:spLocks noChangeArrowheads="1"/>
            </p:cNvSpPr>
            <p:nvPr/>
          </p:nvSpPr>
          <p:spPr bwMode="auto">
            <a:xfrm>
              <a:off x="5827484" y="2176429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0" name="Rectangle 30"/>
            <p:cNvSpPr>
              <a:spLocks noChangeArrowheads="1"/>
            </p:cNvSpPr>
            <p:nvPr/>
          </p:nvSpPr>
          <p:spPr bwMode="auto">
            <a:xfrm>
              <a:off x="5380086" y="2388037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Rectangle 31"/>
            <p:cNvSpPr>
              <a:spLocks noChangeArrowheads="1"/>
            </p:cNvSpPr>
            <p:nvPr/>
          </p:nvSpPr>
          <p:spPr bwMode="auto">
            <a:xfrm>
              <a:off x="5380086" y="4766098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2"/>
          <p:cNvGrpSpPr/>
          <p:nvPr/>
        </p:nvGrpSpPr>
        <p:grpSpPr>
          <a:xfrm>
            <a:off x="1281305" y="1900004"/>
            <a:ext cx="1088265" cy="2103980"/>
            <a:chOff x="1708407" y="2176428"/>
            <a:chExt cx="1451020" cy="2805307"/>
          </a:xfrm>
        </p:grpSpPr>
        <p:sp>
          <p:nvSpPr>
            <p:cNvPr id="77" name="Freeform 27"/>
            <p:cNvSpPr>
              <a:spLocks/>
            </p:cNvSpPr>
            <p:nvPr/>
          </p:nvSpPr>
          <p:spPr bwMode="auto">
            <a:xfrm>
              <a:off x="1708407" y="2388036"/>
              <a:ext cx="1451020" cy="2593699"/>
            </a:xfrm>
            <a:custGeom>
              <a:avLst/>
              <a:gdLst>
                <a:gd name="T0" fmla="*/ 365 w 720"/>
                <a:gd name="T1" fmla="*/ 0 h 1287"/>
                <a:gd name="T2" fmla="*/ 358 w 720"/>
                <a:gd name="T3" fmla="*/ 0 h 1287"/>
                <a:gd name="T4" fmla="*/ 0 w 720"/>
                <a:gd name="T5" fmla="*/ 0 h 1287"/>
                <a:gd name="T6" fmla="*/ 0 w 720"/>
                <a:gd name="T7" fmla="*/ 1287 h 1287"/>
                <a:gd name="T8" fmla="*/ 358 w 720"/>
                <a:gd name="T9" fmla="*/ 1287 h 1287"/>
                <a:gd name="T10" fmla="*/ 365 w 720"/>
                <a:gd name="T11" fmla="*/ 1287 h 1287"/>
                <a:gd name="T12" fmla="*/ 720 w 720"/>
                <a:gd name="T13" fmla="*/ 1287 h 1287"/>
                <a:gd name="T14" fmla="*/ 720 w 720"/>
                <a:gd name="T15" fmla="*/ 0 h 1287"/>
                <a:gd name="T16" fmla="*/ 365 w 720"/>
                <a:gd name="T17" fmla="*/ 0 h 1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" h="1287">
                  <a:moveTo>
                    <a:pt x="365" y="0"/>
                  </a:moveTo>
                  <a:lnTo>
                    <a:pt x="358" y="0"/>
                  </a:lnTo>
                  <a:lnTo>
                    <a:pt x="0" y="0"/>
                  </a:lnTo>
                  <a:lnTo>
                    <a:pt x="0" y="1287"/>
                  </a:lnTo>
                  <a:lnTo>
                    <a:pt x="358" y="1287"/>
                  </a:lnTo>
                  <a:lnTo>
                    <a:pt x="365" y="1287"/>
                  </a:lnTo>
                  <a:lnTo>
                    <a:pt x="720" y="1287"/>
                  </a:lnTo>
                  <a:lnTo>
                    <a:pt x="720" y="0"/>
                  </a:lnTo>
                  <a:lnTo>
                    <a:pt x="3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7000">
                  <a:schemeClr val="bg1">
                    <a:lumMod val="8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79" name="Rectangle 29"/>
            <p:cNvSpPr>
              <a:spLocks noChangeArrowheads="1"/>
            </p:cNvSpPr>
            <p:nvPr/>
          </p:nvSpPr>
          <p:spPr bwMode="auto">
            <a:xfrm>
              <a:off x="2155805" y="2176428"/>
              <a:ext cx="562271" cy="21160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1708407" y="2388036"/>
              <a:ext cx="1451020" cy="219669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1" name="Rectangle 31"/>
            <p:cNvSpPr>
              <a:spLocks noChangeArrowheads="1"/>
            </p:cNvSpPr>
            <p:nvPr/>
          </p:nvSpPr>
          <p:spPr bwMode="auto">
            <a:xfrm>
              <a:off x="1708407" y="4766097"/>
              <a:ext cx="1451020" cy="21563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29000">
                  <a:schemeClr val="bg1">
                    <a:lumMod val="85000"/>
                  </a:schemeClr>
                </a:gs>
                <a:gs pos="77000">
                  <a:schemeClr val="bg1">
                    <a:lumMod val="75000"/>
                  </a:schemeClr>
                </a:gs>
                <a:gs pos="55000">
                  <a:schemeClr val="bg1">
                    <a:lumMod val="7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Tekrar Yapmadığınızda</a:t>
            </a:r>
            <a:endParaRPr lang="id-ID" dirty="0"/>
          </a:p>
        </p:txBody>
      </p:sp>
      <p:sp>
        <p:nvSpPr>
          <p:cNvPr id="26" name="Freeform 28"/>
          <p:cNvSpPr>
            <a:spLocks/>
          </p:cNvSpPr>
          <p:nvPr/>
        </p:nvSpPr>
        <p:spPr bwMode="auto">
          <a:xfrm>
            <a:off x="6758094" y="3503221"/>
            <a:ext cx="1088265" cy="339034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75000"/>
                </a:schemeClr>
              </a:gs>
              <a:gs pos="39000">
                <a:schemeClr val="accent1"/>
              </a:gs>
              <a:gs pos="21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  <a:gs pos="83000">
                <a:schemeClr val="accent1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>
            <a:off x="4035065" y="3408218"/>
            <a:ext cx="1088265" cy="434037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lumMod val="75000"/>
                </a:schemeClr>
              </a:gs>
              <a:gs pos="39000">
                <a:schemeClr val="accent4"/>
              </a:gs>
              <a:gs pos="2100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75000"/>
                </a:schemeClr>
              </a:gs>
              <a:gs pos="85000">
                <a:schemeClr val="accent4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78" name="Freeform 28"/>
          <p:cNvSpPr>
            <a:spLocks/>
          </p:cNvSpPr>
          <p:nvPr/>
        </p:nvSpPr>
        <p:spPr bwMode="auto">
          <a:xfrm>
            <a:off x="1281305" y="2980706"/>
            <a:ext cx="1088265" cy="861549"/>
          </a:xfrm>
          <a:custGeom>
            <a:avLst/>
            <a:gdLst>
              <a:gd name="T0" fmla="*/ 365 w 720"/>
              <a:gd name="T1" fmla="*/ 0 h 976"/>
              <a:gd name="T2" fmla="*/ 358 w 720"/>
              <a:gd name="T3" fmla="*/ 0 h 976"/>
              <a:gd name="T4" fmla="*/ 0 w 720"/>
              <a:gd name="T5" fmla="*/ 0 h 976"/>
              <a:gd name="T6" fmla="*/ 0 w 720"/>
              <a:gd name="T7" fmla="*/ 976 h 976"/>
              <a:gd name="T8" fmla="*/ 358 w 720"/>
              <a:gd name="T9" fmla="*/ 976 h 976"/>
              <a:gd name="T10" fmla="*/ 365 w 720"/>
              <a:gd name="T11" fmla="*/ 976 h 976"/>
              <a:gd name="T12" fmla="*/ 720 w 720"/>
              <a:gd name="T13" fmla="*/ 976 h 976"/>
              <a:gd name="T14" fmla="*/ 720 w 720"/>
              <a:gd name="T15" fmla="*/ 0 h 976"/>
              <a:gd name="T16" fmla="*/ 365 w 720"/>
              <a:gd name="T17" fmla="*/ 0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20" h="976">
                <a:moveTo>
                  <a:pt x="365" y="0"/>
                </a:moveTo>
                <a:lnTo>
                  <a:pt x="358" y="0"/>
                </a:lnTo>
                <a:lnTo>
                  <a:pt x="0" y="0"/>
                </a:lnTo>
                <a:lnTo>
                  <a:pt x="0" y="976"/>
                </a:lnTo>
                <a:lnTo>
                  <a:pt x="358" y="976"/>
                </a:lnTo>
                <a:lnTo>
                  <a:pt x="365" y="976"/>
                </a:lnTo>
                <a:lnTo>
                  <a:pt x="720" y="976"/>
                </a:lnTo>
                <a:lnTo>
                  <a:pt x="720" y="0"/>
                </a:lnTo>
                <a:lnTo>
                  <a:pt x="365" y="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75000"/>
                </a:schemeClr>
              </a:gs>
              <a:gs pos="39000">
                <a:schemeClr val="accent3"/>
              </a:gs>
              <a:gs pos="21000">
                <a:schemeClr val="accent3">
                  <a:lumMod val="60000"/>
                  <a:lumOff val="40000"/>
                </a:schemeClr>
              </a:gs>
              <a:gs pos="100000">
                <a:schemeClr val="accent3">
                  <a:lumMod val="75000"/>
                </a:schemeClr>
              </a:gs>
              <a:gs pos="85000">
                <a:schemeClr val="accent3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0" name="Right Arrow 89"/>
          <p:cNvSpPr/>
          <p:nvPr/>
        </p:nvSpPr>
        <p:spPr>
          <a:xfrm>
            <a:off x="2729753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1" name="Right Arrow 90"/>
          <p:cNvSpPr/>
          <p:nvPr/>
        </p:nvSpPr>
        <p:spPr>
          <a:xfrm>
            <a:off x="5668890" y="2748955"/>
            <a:ext cx="652183" cy="564781"/>
          </a:xfrm>
          <a:prstGeom prst="rightArrow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sp>
        <p:nvSpPr>
          <p:cNvPr id="92" name="TextBox 91"/>
          <p:cNvSpPr txBox="1"/>
          <p:nvPr/>
        </p:nvSpPr>
        <p:spPr>
          <a:xfrm>
            <a:off x="1395259" y="2333892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50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3" name="TextBox 92"/>
          <p:cNvSpPr txBox="1"/>
          <p:nvPr/>
        </p:nvSpPr>
        <p:spPr>
          <a:xfrm>
            <a:off x="1207973" y="4106573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20 </a:t>
            </a:r>
            <a:r>
              <a:rPr lang="tr-TR" sz="1400" b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dk</a:t>
            </a:r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Sonra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129556" y="4423394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50’sini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103462" y="2533691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b="1" dirty="0" smtClean="0"/>
              <a:t>70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6912762" y="2577734"/>
            <a:ext cx="856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3000" b="1" dirty="0" smtClean="0"/>
              <a:t>8</a:t>
            </a:r>
            <a:r>
              <a:rPr lang="tr-TR" sz="3000" b="1" dirty="0" smtClean="0"/>
              <a:t>0</a:t>
            </a:r>
            <a:r>
              <a:rPr lang="id-ID" sz="3000" b="1" dirty="0" smtClean="0"/>
              <a:t>%</a:t>
            </a:r>
            <a:endParaRPr lang="id-ID" sz="3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3953398" y="4106573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1 Saat Sonra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886204" y="4399336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70’ini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6714109" y="4106573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 Gün Sonra</a:t>
            </a:r>
            <a:endParaRPr lang="id-ID" sz="14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660568" y="4411368"/>
            <a:ext cx="138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2"/>
                </a:solidFill>
              </a:rPr>
              <a:t>Öğrendiğiniz Bir  Konunun % 80’ini</a:t>
            </a:r>
            <a:endParaRPr lang="en-US" sz="1600" b="1" dirty="0">
              <a:solidFill>
                <a:schemeClr val="tx2"/>
              </a:solidFill>
            </a:endParaRPr>
          </a:p>
        </p:txBody>
      </p:sp>
      <p:sp>
        <p:nvSpPr>
          <p:cNvPr id="34" name="33 Metin kutusu"/>
          <p:cNvSpPr txBox="1"/>
          <p:nvPr/>
        </p:nvSpPr>
        <p:spPr>
          <a:xfrm>
            <a:off x="2069431" y="5402179"/>
            <a:ext cx="630454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6000" b="1" dirty="0" smtClean="0">
                <a:solidFill>
                  <a:srgbClr val="C00000"/>
                </a:solidFill>
              </a:rPr>
              <a:t>Unutursunuz….</a:t>
            </a:r>
            <a:endParaRPr lang="tr-TR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3941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8" grpId="0" animBg="1"/>
      <p:bldP spid="78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68478" y="3174207"/>
            <a:ext cx="3896916" cy="2759869"/>
            <a:chOff x="5682017" y="2374479"/>
            <a:chExt cx="5195888" cy="36798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5761392" y="3709567"/>
              <a:ext cx="5037138" cy="2270125"/>
            </a:xfrm>
            <a:custGeom>
              <a:avLst/>
              <a:gdLst>
                <a:gd name="T0" fmla="*/ 1317 w 1341"/>
                <a:gd name="T1" fmla="*/ 5 h 604"/>
                <a:gd name="T2" fmla="*/ 1289 w 1341"/>
                <a:gd name="T3" fmla="*/ 4 h 604"/>
                <a:gd name="T4" fmla="*/ 1266 w 1341"/>
                <a:gd name="T5" fmla="*/ 19 h 604"/>
                <a:gd name="T6" fmla="*/ 590 w 1341"/>
                <a:gd name="T7" fmla="*/ 515 h 604"/>
                <a:gd name="T8" fmla="*/ 579 w 1341"/>
                <a:gd name="T9" fmla="*/ 517 h 604"/>
                <a:gd name="T10" fmla="*/ 24 w 1341"/>
                <a:gd name="T11" fmla="*/ 210 h 604"/>
                <a:gd name="T12" fmla="*/ 15 w 1341"/>
                <a:gd name="T13" fmla="*/ 260 h 604"/>
                <a:gd name="T14" fmla="*/ 0 w 1341"/>
                <a:gd name="T15" fmla="*/ 275 h 604"/>
                <a:gd name="T16" fmla="*/ 596 w 1341"/>
                <a:gd name="T17" fmla="*/ 604 h 604"/>
                <a:gd name="T18" fmla="*/ 1301 w 1341"/>
                <a:gd name="T19" fmla="*/ 88 h 604"/>
                <a:gd name="T20" fmla="*/ 1301 w 1341"/>
                <a:gd name="T21" fmla="*/ 87 h 604"/>
                <a:gd name="T22" fmla="*/ 1322 w 1341"/>
                <a:gd name="T23" fmla="*/ 69 h 604"/>
                <a:gd name="T24" fmla="*/ 1317 w 1341"/>
                <a:gd name="T25" fmla="*/ 5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1" h="604">
                  <a:moveTo>
                    <a:pt x="1317" y="5"/>
                  </a:moveTo>
                  <a:cubicBezTo>
                    <a:pt x="1311" y="3"/>
                    <a:pt x="1299" y="0"/>
                    <a:pt x="1289" y="4"/>
                  </a:cubicBezTo>
                  <a:cubicBezTo>
                    <a:pt x="1278" y="10"/>
                    <a:pt x="1266" y="19"/>
                    <a:pt x="1266" y="19"/>
                  </a:cubicBezTo>
                  <a:cubicBezTo>
                    <a:pt x="590" y="515"/>
                    <a:pt x="590" y="515"/>
                    <a:pt x="590" y="515"/>
                  </a:cubicBezTo>
                  <a:cubicBezTo>
                    <a:pt x="586" y="518"/>
                    <a:pt x="582" y="519"/>
                    <a:pt x="579" y="517"/>
                  </a:cubicBezTo>
                  <a:cubicBezTo>
                    <a:pt x="24" y="210"/>
                    <a:pt x="24" y="210"/>
                    <a:pt x="24" y="210"/>
                  </a:cubicBezTo>
                  <a:cubicBezTo>
                    <a:pt x="31" y="225"/>
                    <a:pt x="29" y="244"/>
                    <a:pt x="15" y="260"/>
                  </a:cubicBezTo>
                  <a:cubicBezTo>
                    <a:pt x="11" y="265"/>
                    <a:pt x="6" y="270"/>
                    <a:pt x="0" y="275"/>
                  </a:cubicBezTo>
                  <a:cubicBezTo>
                    <a:pt x="596" y="604"/>
                    <a:pt x="596" y="604"/>
                    <a:pt x="596" y="604"/>
                  </a:cubicBezTo>
                  <a:cubicBezTo>
                    <a:pt x="1301" y="88"/>
                    <a:pt x="1301" y="88"/>
                    <a:pt x="1301" y="88"/>
                  </a:cubicBezTo>
                  <a:cubicBezTo>
                    <a:pt x="1301" y="87"/>
                    <a:pt x="1301" y="87"/>
                    <a:pt x="1301" y="87"/>
                  </a:cubicBezTo>
                  <a:cubicBezTo>
                    <a:pt x="1310" y="81"/>
                    <a:pt x="1317" y="75"/>
                    <a:pt x="1322" y="69"/>
                  </a:cubicBezTo>
                  <a:cubicBezTo>
                    <a:pt x="1341" y="46"/>
                    <a:pt x="1338" y="18"/>
                    <a:pt x="1317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5682017" y="2374479"/>
              <a:ext cx="5195888" cy="3679825"/>
            </a:xfrm>
            <a:custGeom>
              <a:avLst/>
              <a:gdLst>
                <a:gd name="T0" fmla="*/ 1352 w 1383"/>
                <a:gd name="T1" fmla="*/ 346 h 979"/>
                <a:gd name="T2" fmla="*/ 1351 w 1383"/>
                <a:gd name="T3" fmla="*/ 344 h 979"/>
                <a:gd name="T4" fmla="*/ 1349 w 1383"/>
                <a:gd name="T5" fmla="*/ 343 h 979"/>
                <a:gd name="T6" fmla="*/ 731 w 1383"/>
                <a:gd name="T7" fmla="*/ 2 h 979"/>
                <a:gd name="T8" fmla="*/ 720 w 1383"/>
                <a:gd name="T9" fmla="*/ 4 h 979"/>
                <a:gd name="T10" fmla="*/ 317 w 1383"/>
                <a:gd name="T11" fmla="*/ 299 h 979"/>
                <a:gd name="T12" fmla="*/ 315 w 1383"/>
                <a:gd name="T13" fmla="*/ 301 h 979"/>
                <a:gd name="T14" fmla="*/ 315 w 1383"/>
                <a:gd name="T15" fmla="*/ 301 h 979"/>
                <a:gd name="T16" fmla="*/ 4 w 1383"/>
                <a:gd name="T17" fmla="*/ 528 h 979"/>
                <a:gd name="T18" fmla="*/ 2 w 1383"/>
                <a:gd name="T19" fmla="*/ 530 h 979"/>
                <a:gd name="T20" fmla="*/ 0 w 1383"/>
                <a:gd name="T21" fmla="*/ 536 h 979"/>
                <a:gd name="T22" fmla="*/ 3 w 1383"/>
                <a:gd name="T23" fmla="*/ 542 h 979"/>
                <a:gd name="T24" fmla="*/ 81 w 1383"/>
                <a:gd name="T25" fmla="*/ 585 h 979"/>
                <a:gd name="T26" fmla="*/ 600 w 1383"/>
                <a:gd name="T27" fmla="*/ 872 h 979"/>
                <a:gd name="T28" fmla="*/ 611 w 1383"/>
                <a:gd name="T29" fmla="*/ 870 h 979"/>
                <a:gd name="T30" fmla="*/ 840 w 1383"/>
                <a:gd name="T31" fmla="*/ 702 h 979"/>
                <a:gd name="T32" fmla="*/ 840 w 1383"/>
                <a:gd name="T33" fmla="*/ 702 h 979"/>
                <a:gd name="T34" fmla="*/ 857 w 1383"/>
                <a:gd name="T35" fmla="*/ 690 h 979"/>
                <a:gd name="T36" fmla="*/ 857 w 1383"/>
                <a:gd name="T37" fmla="*/ 690 h 979"/>
                <a:gd name="T38" fmla="*/ 924 w 1383"/>
                <a:gd name="T39" fmla="*/ 641 h 979"/>
                <a:gd name="T40" fmla="*/ 924 w 1383"/>
                <a:gd name="T41" fmla="*/ 641 h 979"/>
                <a:gd name="T42" fmla="*/ 1025 w 1383"/>
                <a:gd name="T43" fmla="*/ 567 h 979"/>
                <a:gd name="T44" fmla="*/ 1025 w 1383"/>
                <a:gd name="T45" fmla="*/ 567 h 979"/>
                <a:gd name="T46" fmla="*/ 1287 w 1383"/>
                <a:gd name="T47" fmla="*/ 374 h 979"/>
                <a:gd name="T48" fmla="*/ 1310 w 1383"/>
                <a:gd name="T49" fmla="*/ 359 h 979"/>
                <a:gd name="T50" fmla="*/ 1338 w 1383"/>
                <a:gd name="T51" fmla="*/ 360 h 979"/>
                <a:gd name="T52" fmla="*/ 1343 w 1383"/>
                <a:gd name="T53" fmla="*/ 424 h 979"/>
                <a:gd name="T54" fmla="*/ 1322 w 1383"/>
                <a:gd name="T55" fmla="*/ 442 h 979"/>
                <a:gd name="T56" fmla="*/ 1322 w 1383"/>
                <a:gd name="T57" fmla="*/ 443 h 979"/>
                <a:gd name="T58" fmla="*/ 913 w 1383"/>
                <a:gd name="T59" fmla="*/ 742 h 979"/>
                <a:gd name="T60" fmla="*/ 913 w 1383"/>
                <a:gd name="T61" fmla="*/ 743 h 979"/>
                <a:gd name="T62" fmla="*/ 617 w 1383"/>
                <a:gd name="T63" fmla="*/ 959 h 979"/>
                <a:gd name="T64" fmla="*/ 21 w 1383"/>
                <a:gd name="T65" fmla="*/ 630 h 979"/>
                <a:gd name="T66" fmla="*/ 21 w 1383"/>
                <a:gd name="T67" fmla="*/ 629 h 979"/>
                <a:gd name="T68" fmla="*/ 12 w 1383"/>
                <a:gd name="T69" fmla="*/ 636 h 979"/>
                <a:gd name="T70" fmla="*/ 13 w 1383"/>
                <a:gd name="T71" fmla="*/ 648 h 979"/>
                <a:gd name="T72" fmla="*/ 610 w 1383"/>
                <a:gd name="T73" fmla="*/ 978 h 979"/>
                <a:gd name="T74" fmla="*/ 621 w 1383"/>
                <a:gd name="T75" fmla="*/ 976 h 979"/>
                <a:gd name="T76" fmla="*/ 1024 w 1383"/>
                <a:gd name="T77" fmla="*/ 681 h 979"/>
                <a:gd name="T78" fmla="*/ 1026 w 1383"/>
                <a:gd name="T79" fmla="*/ 679 h 979"/>
                <a:gd name="T80" fmla="*/ 1026 w 1383"/>
                <a:gd name="T81" fmla="*/ 679 h 979"/>
                <a:gd name="T82" fmla="*/ 1337 w 1383"/>
                <a:gd name="T83" fmla="*/ 451 h 979"/>
                <a:gd name="T84" fmla="*/ 1339 w 1383"/>
                <a:gd name="T85" fmla="*/ 450 h 979"/>
                <a:gd name="T86" fmla="*/ 1357 w 1383"/>
                <a:gd name="T87" fmla="*/ 432 h 979"/>
                <a:gd name="T88" fmla="*/ 1352 w 1383"/>
                <a:gd name="T89" fmla="*/ 346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83" h="979">
                  <a:moveTo>
                    <a:pt x="1352" y="346"/>
                  </a:moveTo>
                  <a:cubicBezTo>
                    <a:pt x="1352" y="345"/>
                    <a:pt x="1351" y="345"/>
                    <a:pt x="1351" y="344"/>
                  </a:cubicBezTo>
                  <a:cubicBezTo>
                    <a:pt x="1349" y="343"/>
                    <a:pt x="1349" y="343"/>
                    <a:pt x="1349" y="343"/>
                  </a:cubicBezTo>
                  <a:cubicBezTo>
                    <a:pt x="731" y="2"/>
                    <a:pt x="731" y="2"/>
                    <a:pt x="731" y="2"/>
                  </a:cubicBezTo>
                  <a:cubicBezTo>
                    <a:pt x="728" y="0"/>
                    <a:pt x="724" y="1"/>
                    <a:pt x="720" y="4"/>
                  </a:cubicBezTo>
                  <a:cubicBezTo>
                    <a:pt x="317" y="299"/>
                    <a:pt x="317" y="299"/>
                    <a:pt x="317" y="299"/>
                  </a:cubicBezTo>
                  <a:cubicBezTo>
                    <a:pt x="316" y="299"/>
                    <a:pt x="316" y="300"/>
                    <a:pt x="315" y="301"/>
                  </a:cubicBezTo>
                  <a:cubicBezTo>
                    <a:pt x="315" y="301"/>
                    <a:pt x="315" y="301"/>
                    <a:pt x="315" y="301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9"/>
                    <a:pt x="3" y="530"/>
                    <a:pt x="2" y="530"/>
                  </a:cubicBezTo>
                  <a:cubicBezTo>
                    <a:pt x="1" y="532"/>
                    <a:pt x="0" y="534"/>
                    <a:pt x="0" y="536"/>
                  </a:cubicBezTo>
                  <a:cubicBezTo>
                    <a:pt x="0" y="538"/>
                    <a:pt x="1" y="541"/>
                    <a:pt x="3" y="542"/>
                  </a:cubicBezTo>
                  <a:cubicBezTo>
                    <a:pt x="81" y="585"/>
                    <a:pt x="81" y="585"/>
                    <a:pt x="81" y="585"/>
                  </a:cubicBezTo>
                  <a:cubicBezTo>
                    <a:pt x="600" y="872"/>
                    <a:pt x="600" y="872"/>
                    <a:pt x="600" y="872"/>
                  </a:cubicBezTo>
                  <a:cubicBezTo>
                    <a:pt x="603" y="874"/>
                    <a:pt x="607" y="873"/>
                    <a:pt x="611" y="870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40" y="702"/>
                    <a:pt x="840" y="702"/>
                    <a:pt x="840" y="702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857" y="690"/>
                    <a:pt x="857" y="690"/>
                    <a:pt x="857" y="690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924" y="641"/>
                    <a:pt x="924" y="641"/>
                    <a:pt x="924" y="641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025" y="567"/>
                    <a:pt x="1025" y="567"/>
                    <a:pt x="1025" y="567"/>
                  </a:cubicBezTo>
                  <a:cubicBezTo>
                    <a:pt x="1287" y="374"/>
                    <a:pt x="1287" y="374"/>
                    <a:pt x="1287" y="374"/>
                  </a:cubicBezTo>
                  <a:cubicBezTo>
                    <a:pt x="1287" y="374"/>
                    <a:pt x="1299" y="365"/>
                    <a:pt x="1310" y="359"/>
                  </a:cubicBezTo>
                  <a:cubicBezTo>
                    <a:pt x="1320" y="355"/>
                    <a:pt x="1332" y="358"/>
                    <a:pt x="1338" y="360"/>
                  </a:cubicBezTo>
                  <a:cubicBezTo>
                    <a:pt x="1359" y="373"/>
                    <a:pt x="1362" y="401"/>
                    <a:pt x="1343" y="424"/>
                  </a:cubicBezTo>
                  <a:cubicBezTo>
                    <a:pt x="1338" y="430"/>
                    <a:pt x="1331" y="436"/>
                    <a:pt x="1322" y="442"/>
                  </a:cubicBezTo>
                  <a:cubicBezTo>
                    <a:pt x="1322" y="442"/>
                    <a:pt x="1322" y="442"/>
                    <a:pt x="1322" y="443"/>
                  </a:cubicBezTo>
                  <a:cubicBezTo>
                    <a:pt x="913" y="742"/>
                    <a:pt x="913" y="742"/>
                    <a:pt x="913" y="742"/>
                  </a:cubicBezTo>
                  <a:cubicBezTo>
                    <a:pt x="913" y="743"/>
                    <a:pt x="913" y="743"/>
                    <a:pt x="913" y="743"/>
                  </a:cubicBezTo>
                  <a:cubicBezTo>
                    <a:pt x="617" y="959"/>
                    <a:pt x="617" y="959"/>
                    <a:pt x="617" y="959"/>
                  </a:cubicBezTo>
                  <a:cubicBezTo>
                    <a:pt x="21" y="630"/>
                    <a:pt x="21" y="630"/>
                    <a:pt x="21" y="630"/>
                  </a:cubicBezTo>
                  <a:cubicBezTo>
                    <a:pt x="21" y="630"/>
                    <a:pt x="21" y="629"/>
                    <a:pt x="21" y="629"/>
                  </a:cubicBezTo>
                  <a:cubicBezTo>
                    <a:pt x="13" y="635"/>
                    <a:pt x="13" y="636"/>
                    <a:pt x="12" y="636"/>
                  </a:cubicBezTo>
                  <a:cubicBezTo>
                    <a:pt x="9" y="640"/>
                    <a:pt x="9" y="646"/>
                    <a:pt x="13" y="648"/>
                  </a:cubicBezTo>
                  <a:cubicBezTo>
                    <a:pt x="610" y="978"/>
                    <a:pt x="610" y="978"/>
                    <a:pt x="610" y="978"/>
                  </a:cubicBezTo>
                  <a:cubicBezTo>
                    <a:pt x="613" y="979"/>
                    <a:pt x="618" y="979"/>
                    <a:pt x="621" y="976"/>
                  </a:cubicBezTo>
                  <a:cubicBezTo>
                    <a:pt x="1024" y="681"/>
                    <a:pt x="1024" y="681"/>
                    <a:pt x="1024" y="681"/>
                  </a:cubicBezTo>
                  <a:cubicBezTo>
                    <a:pt x="1025" y="681"/>
                    <a:pt x="1025" y="680"/>
                    <a:pt x="1026" y="679"/>
                  </a:cubicBezTo>
                  <a:cubicBezTo>
                    <a:pt x="1026" y="679"/>
                    <a:pt x="1026" y="679"/>
                    <a:pt x="1026" y="679"/>
                  </a:cubicBezTo>
                  <a:cubicBezTo>
                    <a:pt x="1337" y="451"/>
                    <a:pt x="1337" y="451"/>
                    <a:pt x="1337" y="451"/>
                  </a:cubicBezTo>
                  <a:cubicBezTo>
                    <a:pt x="1338" y="451"/>
                    <a:pt x="1338" y="450"/>
                    <a:pt x="1339" y="450"/>
                  </a:cubicBezTo>
                  <a:cubicBezTo>
                    <a:pt x="1346" y="444"/>
                    <a:pt x="1352" y="438"/>
                    <a:pt x="1357" y="432"/>
                  </a:cubicBezTo>
                  <a:cubicBezTo>
                    <a:pt x="1383" y="401"/>
                    <a:pt x="1380" y="364"/>
                    <a:pt x="1352" y="3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8775" y="2833688"/>
            <a:ext cx="3457575" cy="2436019"/>
            <a:chOff x="6309080" y="1920454"/>
            <a:chExt cx="4610100" cy="3248025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391630" y="3253954"/>
              <a:ext cx="4448175" cy="1838325"/>
            </a:xfrm>
            <a:custGeom>
              <a:avLst/>
              <a:gdLst>
                <a:gd name="T0" fmla="*/ 1160 w 1184"/>
                <a:gd name="T1" fmla="*/ 5 h 489"/>
                <a:gd name="T2" fmla="*/ 1133 w 1184"/>
                <a:gd name="T3" fmla="*/ 4 h 489"/>
                <a:gd name="T4" fmla="*/ 1110 w 1184"/>
                <a:gd name="T5" fmla="*/ 19 h 489"/>
                <a:gd name="T6" fmla="*/ 590 w 1184"/>
                <a:gd name="T7" fmla="*/ 400 h 489"/>
                <a:gd name="T8" fmla="*/ 579 w 1184"/>
                <a:gd name="T9" fmla="*/ 402 h 489"/>
                <a:gd name="T10" fmla="*/ 24 w 1184"/>
                <a:gd name="T11" fmla="*/ 95 h 489"/>
                <a:gd name="T12" fmla="*/ 15 w 1184"/>
                <a:gd name="T13" fmla="*/ 145 h 489"/>
                <a:gd name="T14" fmla="*/ 0 w 1184"/>
                <a:gd name="T15" fmla="*/ 159 h 489"/>
                <a:gd name="T16" fmla="*/ 596 w 1184"/>
                <a:gd name="T17" fmla="*/ 489 h 489"/>
                <a:gd name="T18" fmla="*/ 1144 w 1184"/>
                <a:gd name="T19" fmla="*/ 88 h 489"/>
                <a:gd name="T20" fmla="*/ 1145 w 1184"/>
                <a:gd name="T21" fmla="*/ 87 h 489"/>
                <a:gd name="T22" fmla="*/ 1165 w 1184"/>
                <a:gd name="T23" fmla="*/ 69 h 489"/>
                <a:gd name="T24" fmla="*/ 1160 w 1184"/>
                <a:gd name="T25" fmla="*/ 5 h 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84" h="489">
                  <a:moveTo>
                    <a:pt x="1160" y="5"/>
                  </a:moveTo>
                  <a:cubicBezTo>
                    <a:pt x="1155" y="3"/>
                    <a:pt x="1142" y="0"/>
                    <a:pt x="1133" y="4"/>
                  </a:cubicBezTo>
                  <a:cubicBezTo>
                    <a:pt x="1122" y="10"/>
                    <a:pt x="1110" y="19"/>
                    <a:pt x="1110" y="19"/>
                  </a:cubicBezTo>
                  <a:cubicBezTo>
                    <a:pt x="590" y="400"/>
                    <a:pt x="590" y="400"/>
                    <a:pt x="590" y="400"/>
                  </a:cubicBezTo>
                  <a:cubicBezTo>
                    <a:pt x="586" y="403"/>
                    <a:pt x="582" y="404"/>
                    <a:pt x="579" y="402"/>
                  </a:cubicBezTo>
                  <a:cubicBezTo>
                    <a:pt x="24" y="95"/>
                    <a:pt x="24" y="95"/>
                    <a:pt x="24" y="95"/>
                  </a:cubicBezTo>
                  <a:cubicBezTo>
                    <a:pt x="31" y="110"/>
                    <a:pt x="29" y="129"/>
                    <a:pt x="15" y="145"/>
                  </a:cubicBezTo>
                  <a:cubicBezTo>
                    <a:pt x="11" y="150"/>
                    <a:pt x="6" y="155"/>
                    <a:pt x="0" y="159"/>
                  </a:cubicBezTo>
                  <a:cubicBezTo>
                    <a:pt x="596" y="489"/>
                    <a:pt x="596" y="489"/>
                    <a:pt x="596" y="489"/>
                  </a:cubicBezTo>
                  <a:cubicBezTo>
                    <a:pt x="1144" y="88"/>
                    <a:pt x="1144" y="88"/>
                    <a:pt x="1144" y="88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54" y="81"/>
                    <a:pt x="1160" y="75"/>
                    <a:pt x="1165" y="69"/>
                  </a:cubicBezTo>
                  <a:cubicBezTo>
                    <a:pt x="1184" y="46"/>
                    <a:pt x="1182" y="18"/>
                    <a:pt x="1160" y="5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6309080" y="1920454"/>
              <a:ext cx="4610100" cy="3248025"/>
            </a:xfrm>
            <a:custGeom>
              <a:avLst/>
              <a:gdLst>
                <a:gd name="T0" fmla="*/ 1197 w 1227"/>
                <a:gd name="T1" fmla="*/ 346 h 864"/>
                <a:gd name="T2" fmla="*/ 1195 w 1227"/>
                <a:gd name="T3" fmla="*/ 344 h 864"/>
                <a:gd name="T4" fmla="*/ 1193 w 1227"/>
                <a:gd name="T5" fmla="*/ 343 h 864"/>
                <a:gd name="T6" fmla="*/ 576 w 1227"/>
                <a:gd name="T7" fmla="*/ 2 h 864"/>
                <a:gd name="T8" fmla="*/ 565 w 1227"/>
                <a:gd name="T9" fmla="*/ 4 h 864"/>
                <a:gd name="T10" fmla="*/ 409 w 1227"/>
                <a:gd name="T11" fmla="*/ 118 h 864"/>
                <a:gd name="T12" fmla="*/ 408 w 1227"/>
                <a:gd name="T13" fmla="*/ 118 h 864"/>
                <a:gd name="T14" fmla="*/ 5 w 1227"/>
                <a:gd name="T15" fmla="*/ 413 h 864"/>
                <a:gd name="T16" fmla="*/ 3 w 1227"/>
                <a:gd name="T17" fmla="*/ 415 h 864"/>
                <a:gd name="T18" fmla="*/ 1 w 1227"/>
                <a:gd name="T19" fmla="*/ 421 h 864"/>
                <a:gd name="T20" fmla="*/ 4 w 1227"/>
                <a:gd name="T21" fmla="*/ 427 h 864"/>
                <a:gd name="T22" fmla="*/ 82 w 1227"/>
                <a:gd name="T23" fmla="*/ 470 h 864"/>
                <a:gd name="T24" fmla="*/ 601 w 1227"/>
                <a:gd name="T25" fmla="*/ 757 h 864"/>
                <a:gd name="T26" fmla="*/ 612 w 1227"/>
                <a:gd name="T27" fmla="*/ 755 h 864"/>
                <a:gd name="T28" fmla="*/ 684 w 1227"/>
                <a:gd name="T29" fmla="*/ 702 h 864"/>
                <a:gd name="T30" fmla="*/ 684 w 1227"/>
                <a:gd name="T31" fmla="*/ 702 h 864"/>
                <a:gd name="T32" fmla="*/ 702 w 1227"/>
                <a:gd name="T33" fmla="*/ 690 h 864"/>
                <a:gd name="T34" fmla="*/ 702 w 1227"/>
                <a:gd name="T35" fmla="*/ 689 h 864"/>
                <a:gd name="T36" fmla="*/ 766 w 1227"/>
                <a:gd name="T37" fmla="*/ 642 h 864"/>
                <a:gd name="T38" fmla="*/ 767 w 1227"/>
                <a:gd name="T39" fmla="*/ 642 h 864"/>
                <a:gd name="T40" fmla="*/ 1132 w 1227"/>
                <a:gd name="T41" fmla="*/ 374 h 864"/>
                <a:gd name="T42" fmla="*/ 1155 w 1227"/>
                <a:gd name="T43" fmla="*/ 359 h 864"/>
                <a:gd name="T44" fmla="*/ 1182 w 1227"/>
                <a:gd name="T45" fmla="*/ 360 h 864"/>
                <a:gd name="T46" fmla="*/ 1187 w 1227"/>
                <a:gd name="T47" fmla="*/ 424 h 864"/>
                <a:gd name="T48" fmla="*/ 1167 w 1227"/>
                <a:gd name="T49" fmla="*/ 442 h 864"/>
                <a:gd name="T50" fmla="*/ 1166 w 1227"/>
                <a:gd name="T51" fmla="*/ 443 h 864"/>
                <a:gd name="T52" fmla="*/ 1060 w 1227"/>
                <a:gd name="T53" fmla="*/ 521 h 864"/>
                <a:gd name="T54" fmla="*/ 1060 w 1227"/>
                <a:gd name="T55" fmla="*/ 521 h 864"/>
                <a:gd name="T56" fmla="*/ 618 w 1227"/>
                <a:gd name="T57" fmla="*/ 844 h 864"/>
                <a:gd name="T58" fmla="*/ 22 w 1227"/>
                <a:gd name="T59" fmla="*/ 514 h 864"/>
                <a:gd name="T60" fmla="*/ 22 w 1227"/>
                <a:gd name="T61" fmla="*/ 514 h 864"/>
                <a:gd name="T62" fmla="*/ 13 w 1227"/>
                <a:gd name="T63" fmla="*/ 521 h 864"/>
                <a:gd name="T64" fmla="*/ 14 w 1227"/>
                <a:gd name="T65" fmla="*/ 533 h 864"/>
                <a:gd name="T66" fmla="*/ 611 w 1227"/>
                <a:gd name="T67" fmla="*/ 862 h 864"/>
                <a:gd name="T68" fmla="*/ 622 w 1227"/>
                <a:gd name="T69" fmla="*/ 861 h 864"/>
                <a:gd name="T70" fmla="*/ 778 w 1227"/>
                <a:gd name="T71" fmla="*/ 747 h 864"/>
                <a:gd name="T72" fmla="*/ 779 w 1227"/>
                <a:gd name="T73" fmla="*/ 747 h 864"/>
                <a:gd name="T74" fmla="*/ 1181 w 1227"/>
                <a:gd name="T75" fmla="*/ 451 h 864"/>
                <a:gd name="T76" fmla="*/ 1183 w 1227"/>
                <a:gd name="T77" fmla="*/ 450 h 864"/>
                <a:gd name="T78" fmla="*/ 1202 w 1227"/>
                <a:gd name="T79" fmla="*/ 432 h 864"/>
                <a:gd name="T80" fmla="*/ 1197 w 1227"/>
                <a:gd name="T81" fmla="*/ 346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227" h="864">
                  <a:moveTo>
                    <a:pt x="1197" y="346"/>
                  </a:moveTo>
                  <a:cubicBezTo>
                    <a:pt x="1196" y="345"/>
                    <a:pt x="1196" y="345"/>
                    <a:pt x="1195" y="344"/>
                  </a:cubicBezTo>
                  <a:cubicBezTo>
                    <a:pt x="1193" y="343"/>
                    <a:pt x="1193" y="343"/>
                    <a:pt x="1193" y="343"/>
                  </a:cubicBezTo>
                  <a:cubicBezTo>
                    <a:pt x="576" y="2"/>
                    <a:pt x="576" y="2"/>
                    <a:pt x="576" y="2"/>
                  </a:cubicBezTo>
                  <a:cubicBezTo>
                    <a:pt x="573" y="0"/>
                    <a:pt x="568" y="1"/>
                    <a:pt x="565" y="4"/>
                  </a:cubicBezTo>
                  <a:cubicBezTo>
                    <a:pt x="409" y="118"/>
                    <a:pt x="409" y="118"/>
                    <a:pt x="409" y="118"/>
                  </a:cubicBezTo>
                  <a:cubicBezTo>
                    <a:pt x="409" y="118"/>
                    <a:pt x="408" y="118"/>
                    <a:pt x="408" y="118"/>
                  </a:cubicBezTo>
                  <a:cubicBezTo>
                    <a:pt x="5" y="413"/>
                    <a:pt x="5" y="413"/>
                    <a:pt x="5" y="413"/>
                  </a:cubicBezTo>
                  <a:cubicBezTo>
                    <a:pt x="4" y="414"/>
                    <a:pt x="4" y="415"/>
                    <a:pt x="3" y="415"/>
                  </a:cubicBezTo>
                  <a:cubicBezTo>
                    <a:pt x="2" y="417"/>
                    <a:pt x="1" y="419"/>
                    <a:pt x="1" y="421"/>
                  </a:cubicBezTo>
                  <a:cubicBezTo>
                    <a:pt x="0" y="423"/>
                    <a:pt x="2" y="426"/>
                    <a:pt x="4" y="427"/>
                  </a:cubicBezTo>
                  <a:cubicBezTo>
                    <a:pt x="82" y="470"/>
                    <a:pt x="82" y="470"/>
                    <a:pt x="82" y="470"/>
                  </a:cubicBezTo>
                  <a:cubicBezTo>
                    <a:pt x="601" y="757"/>
                    <a:pt x="601" y="757"/>
                    <a:pt x="601" y="757"/>
                  </a:cubicBezTo>
                  <a:cubicBezTo>
                    <a:pt x="604" y="759"/>
                    <a:pt x="608" y="758"/>
                    <a:pt x="612" y="755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684" y="702"/>
                    <a:pt x="684" y="702"/>
                    <a:pt x="684" y="702"/>
                  </a:cubicBezTo>
                  <a:cubicBezTo>
                    <a:pt x="702" y="690"/>
                    <a:pt x="702" y="690"/>
                    <a:pt x="702" y="690"/>
                  </a:cubicBezTo>
                  <a:cubicBezTo>
                    <a:pt x="702" y="689"/>
                    <a:pt x="702" y="689"/>
                    <a:pt x="702" y="689"/>
                  </a:cubicBezTo>
                  <a:cubicBezTo>
                    <a:pt x="766" y="642"/>
                    <a:pt x="766" y="642"/>
                    <a:pt x="766" y="642"/>
                  </a:cubicBezTo>
                  <a:cubicBezTo>
                    <a:pt x="766" y="642"/>
                    <a:pt x="767" y="642"/>
                    <a:pt x="767" y="642"/>
                  </a:cubicBezTo>
                  <a:cubicBezTo>
                    <a:pt x="1132" y="374"/>
                    <a:pt x="1132" y="374"/>
                    <a:pt x="1132" y="374"/>
                  </a:cubicBezTo>
                  <a:cubicBezTo>
                    <a:pt x="1132" y="374"/>
                    <a:pt x="1144" y="365"/>
                    <a:pt x="1155" y="359"/>
                  </a:cubicBezTo>
                  <a:cubicBezTo>
                    <a:pt x="1164" y="355"/>
                    <a:pt x="1177" y="358"/>
                    <a:pt x="1182" y="360"/>
                  </a:cubicBezTo>
                  <a:cubicBezTo>
                    <a:pt x="1204" y="373"/>
                    <a:pt x="1206" y="401"/>
                    <a:pt x="1187" y="424"/>
                  </a:cubicBezTo>
                  <a:cubicBezTo>
                    <a:pt x="1182" y="430"/>
                    <a:pt x="1176" y="436"/>
                    <a:pt x="1167" y="442"/>
                  </a:cubicBezTo>
                  <a:cubicBezTo>
                    <a:pt x="1167" y="442"/>
                    <a:pt x="1166" y="442"/>
                    <a:pt x="1166" y="443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1060" y="521"/>
                    <a:pt x="1060" y="521"/>
                    <a:pt x="1060" y="521"/>
                  </a:cubicBezTo>
                  <a:cubicBezTo>
                    <a:pt x="618" y="844"/>
                    <a:pt x="618" y="844"/>
                    <a:pt x="618" y="84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22" y="514"/>
                    <a:pt x="22" y="514"/>
                    <a:pt x="22" y="514"/>
                  </a:cubicBezTo>
                  <a:cubicBezTo>
                    <a:pt x="14" y="520"/>
                    <a:pt x="14" y="520"/>
                    <a:pt x="13" y="521"/>
                  </a:cubicBezTo>
                  <a:cubicBezTo>
                    <a:pt x="10" y="525"/>
                    <a:pt x="10" y="530"/>
                    <a:pt x="14" y="533"/>
                  </a:cubicBezTo>
                  <a:cubicBezTo>
                    <a:pt x="611" y="862"/>
                    <a:pt x="611" y="862"/>
                    <a:pt x="611" y="862"/>
                  </a:cubicBezTo>
                  <a:cubicBezTo>
                    <a:pt x="614" y="864"/>
                    <a:pt x="619" y="864"/>
                    <a:pt x="622" y="861"/>
                  </a:cubicBezTo>
                  <a:cubicBezTo>
                    <a:pt x="778" y="747"/>
                    <a:pt x="778" y="747"/>
                    <a:pt x="778" y="747"/>
                  </a:cubicBezTo>
                  <a:cubicBezTo>
                    <a:pt x="778" y="747"/>
                    <a:pt x="778" y="747"/>
                    <a:pt x="779" y="747"/>
                  </a:cubicBezTo>
                  <a:cubicBezTo>
                    <a:pt x="1181" y="451"/>
                    <a:pt x="1181" y="451"/>
                    <a:pt x="1181" y="451"/>
                  </a:cubicBezTo>
                  <a:cubicBezTo>
                    <a:pt x="1182" y="451"/>
                    <a:pt x="1182" y="450"/>
                    <a:pt x="1183" y="450"/>
                  </a:cubicBezTo>
                  <a:cubicBezTo>
                    <a:pt x="1190" y="444"/>
                    <a:pt x="1197" y="438"/>
                    <a:pt x="1202" y="432"/>
                  </a:cubicBezTo>
                  <a:cubicBezTo>
                    <a:pt x="1227" y="401"/>
                    <a:pt x="1225" y="364"/>
                    <a:pt x="1197" y="3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034087" y="2405062"/>
            <a:ext cx="3014663" cy="2110979"/>
            <a:chOff x="7102830" y="1348954"/>
            <a:chExt cx="4019550" cy="2814638"/>
          </a:xfrm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80617" y="2607842"/>
              <a:ext cx="3862388" cy="1481138"/>
            </a:xfrm>
            <a:custGeom>
              <a:avLst/>
              <a:gdLst>
                <a:gd name="T0" fmla="*/ 579 w 1028"/>
                <a:gd name="T1" fmla="*/ 307 h 394"/>
                <a:gd name="T2" fmla="*/ 25 w 1028"/>
                <a:gd name="T3" fmla="*/ 0 h 394"/>
                <a:gd name="T4" fmla="*/ 16 w 1028"/>
                <a:gd name="T5" fmla="*/ 50 h 394"/>
                <a:gd name="T6" fmla="*/ 0 w 1028"/>
                <a:gd name="T7" fmla="*/ 65 h 394"/>
                <a:gd name="T8" fmla="*/ 597 w 1028"/>
                <a:gd name="T9" fmla="*/ 394 h 394"/>
                <a:gd name="T10" fmla="*/ 989 w 1028"/>
                <a:gd name="T11" fmla="*/ 107 h 394"/>
                <a:gd name="T12" fmla="*/ 989 w 1028"/>
                <a:gd name="T13" fmla="*/ 107 h 394"/>
                <a:gd name="T14" fmla="*/ 1009 w 1028"/>
                <a:gd name="T15" fmla="*/ 89 h 394"/>
                <a:gd name="T16" fmla="*/ 1004 w 1028"/>
                <a:gd name="T17" fmla="*/ 24 h 394"/>
                <a:gd name="T18" fmla="*/ 977 w 1028"/>
                <a:gd name="T19" fmla="*/ 24 h 394"/>
                <a:gd name="T20" fmla="*/ 954 w 1028"/>
                <a:gd name="T21" fmla="*/ 39 h 394"/>
                <a:gd name="T22" fmla="*/ 591 w 1028"/>
                <a:gd name="T23" fmla="*/ 305 h 394"/>
                <a:gd name="T24" fmla="*/ 579 w 1028"/>
                <a:gd name="T25" fmla="*/ 30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28" h="394">
                  <a:moveTo>
                    <a:pt x="579" y="307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32" y="15"/>
                    <a:pt x="29" y="34"/>
                    <a:pt x="16" y="50"/>
                  </a:cubicBezTo>
                  <a:cubicBezTo>
                    <a:pt x="12" y="55"/>
                    <a:pt x="6" y="60"/>
                    <a:pt x="0" y="65"/>
                  </a:cubicBezTo>
                  <a:cubicBezTo>
                    <a:pt x="597" y="394"/>
                    <a:pt x="597" y="394"/>
                    <a:pt x="597" y="394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89" y="107"/>
                    <a:pt x="989" y="107"/>
                    <a:pt x="989" y="107"/>
                  </a:cubicBezTo>
                  <a:cubicBezTo>
                    <a:pt x="998" y="101"/>
                    <a:pt x="1004" y="95"/>
                    <a:pt x="1009" y="89"/>
                  </a:cubicBezTo>
                  <a:cubicBezTo>
                    <a:pt x="1028" y="65"/>
                    <a:pt x="1026" y="37"/>
                    <a:pt x="1004" y="24"/>
                  </a:cubicBezTo>
                  <a:cubicBezTo>
                    <a:pt x="999" y="22"/>
                    <a:pt x="986" y="19"/>
                    <a:pt x="977" y="24"/>
                  </a:cubicBezTo>
                  <a:cubicBezTo>
                    <a:pt x="966" y="30"/>
                    <a:pt x="954" y="39"/>
                    <a:pt x="954" y="39"/>
                  </a:cubicBezTo>
                  <a:cubicBezTo>
                    <a:pt x="591" y="305"/>
                    <a:pt x="591" y="305"/>
                    <a:pt x="591" y="305"/>
                  </a:cubicBezTo>
                  <a:cubicBezTo>
                    <a:pt x="587" y="308"/>
                    <a:pt x="582" y="309"/>
                    <a:pt x="579" y="307"/>
                  </a:cubicBezTo>
                  <a:close/>
                </a:path>
              </a:pathLst>
            </a:custGeom>
            <a:solidFill>
              <a:srgbClr val="EDEA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102830" y="1348954"/>
              <a:ext cx="4019550" cy="2814638"/>
            </a:xfrm>
            <a:custGeom>
              <a:avLst/>
              <a:gdLst>
                <a:gd name="T0" fmla="*/ 1040 w 1070"/>
                <a:gd name="T1" fmla="*/ 346 h 749"/>
                <a:gd name="T2" fmla="*/ 1038 w 1070"/>
                <a:gd name="T3" fmla="*/ 344 h 749"/>
                <a:gd name="T4" fmla="*/ 1036 w 1070"/>
                <a:gd name="T5" fmla="*/ 343 h 749"/>
                <a:gd name="T6" fmla="*/ 419 w 1070"/>
                <a:gd name="T7" fmla="*/ 2 h 749"/>
                <a:gd name="T8" fmla="*/ 408 w 1070"/>
                <a:gd name="T9" fmla="*/ 3 h 749"/>
                <a:gd name="T10" fmla="*/ 5 w 1070"/>
                <a:gd name="T11" fmla="*/ 298 h 749"/>
                <a:gd name="T12" fmla="*/ 3 w 1070"/>
                <a:gd name="T13" fmla="*/ 300 h 749"/>
                <a:gd name="T14" fmla="*/ 0 w 1070"/>
                <a:gd name="T15" fmla="*/ 306 h 749"/>
                <a:gd name="T16" fmla="*/ 4 w 1070"/>
                <a:gd name="T17" fmla="*/ 312 h 749"/>
                <a:gd name="T18" fmla="*/ 82 w 1070"/>
                <a:gd name="T19" fmla="*/ 355 h 749"/>
                <a:gd name="T20" fmla="*/ 82 w 1070"/>
                <a:gd name="T21" fmla="*/ 355 h 749"/>
                <a:gd name="T22" fmla="*/ 600 w 1070"/>
                <a:gd name="T23" fmla="*/ 642 h 749"/>
                <a:gd name="T24" fmla="*/ 612 w 1070"/>
                <a:gd name="T25" fmla="*/ 640 h 749"/>
                <a:gd name="T26" fmla="*/ 975 w 1070"/>
                <a:gd name="T27" fmla="*/ 374 h 749"/>
                <a:gd name="T28" fmla="*/ 998 w 1070"/>
                <a:gd name="T29" fmla="*/ 359 h 749"/>
                <a:gd name="T30" fmla="*/ 1025 w 1070"/>
                <a:gd name="T31" fmla="*/ 359 h 749"/>
                <a:gd name="T32" fmla="*/ 1030 w 1070"/>
                <a:gd name="T33" fmla="*/ 424 h 749"/>
                <a:gd name="T34" fmla="*/ 1010 w 1070"/>
                <a:gd name="T35" fmla="*/ 442 h 749"/>
                <a:gd name="T36" fmla="*/ 1010 w 1070"/>
                <a:gd name="T37" fmla="*/ 442 h 749"/>
                <a:gd name="T38" fmla="*/ 618 w 1070"/>
                <a:gd name="T39" fmla="*/ 729 h 749"/>
                <a:gd name="T40" fmla="*/ 21 w 1070"/>
                <a:gd name="T41" fmla="*/ 400 h 749"/>
                <a:gd name="T42" fmla="*/ 22 w 1070"/>
                <a:gd name="T43" fmla="*/ 399 h 749"/>
                <a:gd name="T44" fmla="*/ 13 w 1070"/>
                <a:gd name="T45" fmla="*/ 406 h 749"/>
                <a:gd name="T46" fmla="*/ 14 w 1070"/>
                <a:gd name="T47" fmla="*/ 418 h 749"/>
                <a:gd name="T48" fmla="*/ 610 w 1070"/>
                <a:gd name="T49" fmla="*/ 748 h 749"/>
                <a:gd name="T50" fmla="*/ 622 w 1070"/>
                <a:gd name="T51" fmla="*/ 746 h 749"/>
                <a:gd name="T52" fmla="*/ 1025 w 1070"/>
                <a:gd name="T53" fmla="*/ 451 h 749"/>
                <a:gd name="T54" fmla="*/ 1026 w 1070"/>
                <a:gd name="T55" fmla="*/ 449 h 749"/>
                <a:gd name="T56" fmla="*/ 1045 w 1070"/>
                <a:gd name="T57" fmla="*/ 432 h 749"/>
                <a:gd name="T58" fmla="*/ 1040 w 1070"/>
                <a:gd name="T59" fmla="*/ 346 h 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070" h="749">
                  <a:moveTo>
                    <a:pt x="1040" y="346"/>
                  </a:moveTo>
                  <a:cubicBezTo>
                    <a:pt x="1040" y="345"/>
                    <a:pt x="1039" y="344"/>
                    <a:pt x="1038" y="344"/>
                  </a:cubicBezTo>
                  <a:cubicBezTo>
                    <a:pt x="1036" y="343"/>
                    <a:pt x="1036" y="343"/>
                    <a:pt x="1036" y="343"/>
                  </a:cubicBezTo>
                  <a:cubicBezTo>
                    <a:pt x="419" y="2"/>
                    <a:pt x="419" y="2"/>
                    <a:pt x="419" y="2"/>
                  </a:cubicBezTo>
                  <a:cubicBezTo>
                    <a:pt x="416" y="0"/>
                    <a:pt x="411" y="1"/>
                    <a:pt x="408" y="3"/>
                  </a:cubicBezTo>
                  <a:cubicBezTo>
                    <a:pt x="5" y="298"/>
                    <a:pt x="5" y="298"/>
                    <a:pt x="5" y="298"/>
                  </a:cubicBezTo>
                  <a:cubicBezTo>
                    <a:pt x="4" y="299"/>
                    <a:pt x="3" y="300"/>
                    <a:pt x="3" y="300"/>
                  </a:cubicBezTo>
                  <a:cubicBezTo>
                    <a:pt x="1" y="302"/>
                    <a:pt x="1" y="304"/>
                    <a:pt x="0" y="306"/>
                  </a:cubicBezTo>
                  <a:cubicBezTo>
                    <a:pt x="0" y="308"/>
                    <a:pt x="1" y="311"/>
                    <a:pt x="4" y="312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82" y="355"/>
                    <a:pt x="82" y="355"/>
                    <a:pt x="82" y="355"/>
                  </a:cubicBezTo>
                  <a:cubicBezTo>
                    <a:pt x="600" y="642"/>
                    <a:pt x="600" y="642"/>
                    <a:pt x="600" y="642"/>
                  </a:cubicBezTo>
                  <a:cubicBezTo>
                    <a:pt x="603" y="644"/>
                    <a:pt x="608" y="643"/>
                    <a:pt x="612" y="640"/>
                  </a:cubicBezTo>
                  <a:cubicBezTo>
                    <a:pt x="975" y="374"/>
                    <a:pt x="975" y="374"/>
                    <a:pt x="975" y="374"/>
                  </a:cubicBezTo>
                  <a:cubicBezTo>
                    <a:pt x="975" y="374"/>
                    <a:pt x="987" y="365"/>
                    <a:pt x="998" y="359"/>
                  </a:cubicBezTo>
                  <a:cubicBezTo>
                    <a:pt x="1007" y="354"/>
                    <a:pt x="1020" y="357"/>
                    <a:pt x="1025" y="359"/>
                  </a:cubicBezTo>
                  <a:cubicBezTo>
                    <a:pt x="1047" y="372"/>
                    <a:pt x="1049" y="400"/>
                    <a:pt x="1030" y="424"/>
                  </a:cubicBezTo>
                  <a:cubicBezTo>
                    <a:pt x="1025" y="430"/>
                    <a:pt x="1019" y="436"/>
                    <a:pt x="1010" y="442"/>
                  </a:cubicBezTo>
                  <a:cubicBezTo>
                    <a:pt x="1010" y="442"/>
                    <a:pt x="1010" y="442"/>
                    <a:pt x="1010" y="442"/>
                  </a:cubicBezTo>
                  <a:cubicBezTo>
                    <a:pt x="618" y="729"/>
                    <a:pt x="618" y="729"/>
                    <a:pt x="618" y="729"/>
                  </a:cubicBezTo>
                  <a:cubicBezTo>
                    <a:pt x="21" y="400"/>
                    <a:pt x="21" y="400"/>
                    <a:pt x="21" y="400"/>
                  </a:cubicBezTo>
                  <a:cubicBezTo>
                    <a:pt x="21" y="399"/>
                    <a:pt x="22" y="399"/>
                    <a:pt x="22" y="399"/>
                  </a:cubicBezTo>
                  <a:cubicBezTo>
                    <a:pt x="14" y="405"/>
                    <a:pt x="13" y="406"/>
                    <a:pt x="13" y="406"/>
                  </a:cubicBezTo>
                  <a:cubicBezTo>
                    <a:pt x="9" y="410"/>
                    <a:pt x="10" y="416"/>
                    <a:pt x="14" y="418"/>
                  </a:cubicBezTo>
                  <a:cubicBezTo>
                    <a:pt x="610" y="748"/>
                    <a:pt x="610" y="748"/>
                    <a:pt x="610" y="748"/>
                  </a:cubicBezTo>
                  <a:cubicBezTo>
                    <a:pt x="614" y="749"/>
                    <a:pt x="618" y="749"/>
                    <a:pt x="622" y="746"/>
                  </a:cubicBezTo>
                  <a:cubicBezTo>
                    <a:pt x="1025" y="451"/>
                    <a:pt x="1025" y="451"/>
                    <a:pt x="1025" y="451"/>
                  </a:cubicBezTo>
                  <a:cubicBezTo>
                    <a:pt x="1025" y="450"/>
                    <a:pt x="1026" y="450"/>
                    <a:pt x="1026" y="449"/>
                  </a:cubicBezTo>
                  <a:cubicBezTo>
                    <a:pt x="1034" y="444"/>
                    <a:pt x="1040" y="438"/>
                    <a:pt x="1045" y="432"/>
                  </a:cubicBezTo>
                  <a:cubicBezTo>
                    <a:pt x="1070" y="401"/>
                    <a:pt x="1068" y="364"/>
                    <a:pt x="1040" y="3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" name="TextBox 11"/>
          <p:cNvSpPr txBox="1"/>
          <p:nvPr/>
        </p:nvSpPr>
        <p:spPr>
          <a:xfrm rot="1801613">
            <a:off x="5814449" y="4836119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GELİR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01613">
            <a:off x="6290386" y="4195688"/>
            <a:ext cx="1057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 smtClean="0">
                <a:solidFill>
                  <a:srgbClr val="EDEAC5"/>
                </a:solidFill>
              </a:rPr>
              <a:t>KİTAPLA</a:t>
            </a:r>
            <a:endParaRPr lang="id-ID" sz="2000" b="1" dirty="0">
              <a:solidFill>
                <a:srgbClr val="EDEAC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935179">
            <a:off x="7179558" y="3044300"/>
            <a:ext cx="124303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700" b="1" dirty="0" smtClean="0">
                <a:solidFill>
                  <a:srgbClr val="F9F8EB"/>
                </a:solidFill>
              </a:rPr>
              <a:t>BAŞARI</a:t>
            </a:r>
            <a:endParaRPr lang="id-ID" sz="2700" b="1" dirty="0">
              <a:solidFill>
                <a:srgbClr val="F9F8EB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640037" y="2567734"/>
            <a:ext cx="0" cy="281409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5934" y="1721531"/>
            <a:ext cx="4308413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Düzenli Kitap Okursanız</a:t>
            </a:r>
            <a:endParaRPr lang="id-ID" sz="2400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5" name="Freeform 9"/>
          <p:cNvSpPr>
            <a:spLocks noEditPoints="1"/>
          </p:cNvSpPr>
          <p:nvPr/>
        </p:nvSpPr>
        <p:spPr bwMode="auto">
          <a:xfrm>
            <a:off x="6122379" y="1354788"/>
            <a:ext cx="1228750" cy="1994441"/>
          </a:xfrm>
          <a:custGeom>
            <a:avLst/>
            <a:gdLst>
              <a:gd name="T0" fmla="*/ 222 w 369"/>
              <a:gd name="T1" fmla="*/ 571 h 600"/>
              <a:gd name="T2" fmla="*/ 236 w 369"/>
              <a:gd name="T3" fmla="*/ 582 h 600"/>
              <a:gd name="T4" fmla="*/ 249 w 369"/>
              <a:gd name="T5" fmla="*/ 595 h 600"/>
              <a:gd name="T6" fmla="*/ 207 w 369"/>
              <a:gd name="T7" fmla="*/ 574 h 600"/>
              <a:gd name="T8" fmla="*/ 199 w 369"/>
              <a:gd name="T9" fmla="*/ 569 h 600"/>
              <a:gd name="T10" fmla="*/ 203 w 369"/>
              <a:gd name="T11" fmla="*/ 519 h 600"/>
              <a:gd name="T12" fmla="*/ 175 w 369"/>
              <a:gd name="T13" fmla="*/ 544 h 600"/>
              <a:gd name="T14" fmla="*/ 170 w 369"/>
              <a:gd name="T15" fmla="*/ 570 h 600"/>
              <a:gd name="T16" fmla="*/ 166 w 369"/>
              <a:gd name="T17" fmla="*/ 586 h 600"/>
              <a:gd name="T18" fmla="*/ 130 w 369"/>
              <a:gd name="T19" fmla="*/ 597 h 600"/>
              <a:gd name="T20" fmla="*/ 142 w 369"/>
              <a:gd name="T21" fmla="*/ 585 h 600"/>
              <a:gd name="T22" fmla="*/ 141 w 369"/>
              <a:gd name="T23" fmla="*/ 569 h 600"/>
              <a:gd name="T24" fmla="*/ 113 w 369"/>
              <a:gd name="T25" fmla="*/ 512 h 600"/>
              <a:gd name="T26" fmla="*/ 113 w 369"/>
              <a:gd name="T27" fmla="*/ 507 h 600"/>
              <a:gd name="T28" fmla="*/ 112 w 369"/>
              <a:gd name="T29" fmla="*/ 249 h 600"/>
              <a:gd name="T30" fmla="*/ 60 w 369"/>
              <a:gd name="T31" fmla="*/ 166 h 600"/>
              <a:gd name="T32" fmla="*/ 0 w 369"/>
              <a:gd name="T33" fmla="*/ 148 h 600"/>
              <a:gd name="T34" fmla="*/ 24 w 369"/>
              <a:gd name="T35" fmla="*/ 95 h 600"/>
              <a:gd name="T36" fmla="*/ 15 w 369"/>
              <a:gd name="T37" fmla="*/ 25 h 600"/>
              <a:gd name="T38" fmla="*/ 28 w 369"/>
              <a:gd name="T39" fmla="*/ 54 h 600"/>
              <a:gd name="T40" fmla="*/ 41 w 369"/>
              <a:gd name="T41" fmla="*/ 59 h 600"/>
              <a:gd name="T42" fmla="*/ 103 w 369"/>
              <a:gd name="T43" fmla="*/ 105 h 600"/>
              <a:gd name="T44" fmla="*/ 126 w 369"/>
              <a:gd name="T45" fmla="*/ 126 h 600"/>
              <a:gd name="T46" fmla="*/ 164 w 369"/>
              <a:gd name="T47" fmla="*/ 145 h 600"/>
              <a:gd name="T48" fmla="*/ 156 w 369"/>
              <a:gd name="T49" fmla="*/ 118 h 600"/>
              <a:gd name="T50" fmla="*/ 153 w 369"/>
              <a:gd name="T51" fmla="*/ 83 h 600"/>
              <a:gd name="T52" fmla="*/ 129 w 369"/>
              <a:gd name="T53" fmla="*/ 57 h 600"/>
              <a:gd name="T54" fmla="*/ 207 w 369"/>
              <a:gd name="T55" fmla="*/ 64 h 600"/>
              <a:gd name="T56" fmla="*/ 215 w 369"/>
              <a:gd name="T57" fmla="*/ 81 h 600"/>
              <a:gd name="T58" fmla="*/ 213 w 369"/>
              <a:gd name="T59" fmla="*/ 81 h 600"/>
              <a:gd name="T60" fmla="*/ 199 w 369"/>
              <a:gd name="T61" fmla="*/ 92 h 600"/>
              <a:gd name="T62" fmla="*/ 191 w 369"/>
              <a:gd name="T63" fmla="*/ 128 h 600"/>
              <a:gd name="T64" fmla="*/ 210 w 369"/>
              <a:gd name="T65" fmla="*/ 138 h 600"/>
              <a:gd name="T66" fmla="*/ 244 w 369"/>
              <a:gd name="T67" fmla="*/ 119 h 600"/>
              <a:gd name="T68" fmla="*/ 255 w 369"/>
              <a:gd name="T69" fmla="*/ 102 h 600"/>
              <a:gd name="T70" fmla="*/ 314 w 369"/>
              <a:gd name="T71" fmla="*/ 53 h 600"/>
              <a:gd name="T72" fmla="*/ 339 w 369"/>
              <a:gd name="T73" fmla="*/ 5 h 600"/>
              <a:gd name="T74" fmla="*/ 359 w 369"/>
              <a:gd name="T75" fmla="*/ 27 h 600"/>
              <a:gd name="T76" fmla="*/ 346 w 369"/>
              <a:gd name="T77" fmla="*/ 54 h 600"/>
              <a:gd name="T78" fmla="*/ 362 w 369"/>
              <a:gd name="T79" fmla="*/ 105 h 600"/>
              <a:gd name="T80" fmla="*/ 303 w 369"/>
              <a:gd name="T81" fmla="*/ 161 h 600"/>
              <a:gd name="T82" fmla="*/ 254 w 369"/>
              <a:gd name="T83" fmla="*/ 192 h 600"/>
              <a:gd name="T84" fmla="*/ 251 w 369"/>
              <a:gd name="T85" fmla="*/ 290 h 600"/>
              <a:gd name="T86" fmla="*/ 261 w 369"/>
              <a:gd name="T87" fmla="*/ 446 h 600"/>
              <a:gd name="T88" fmla="*/ 240 w 369"/>
              <a:gd name="T89" fmla="*/ 511 h 600"/>
              <a:gd name="T90" fmla="*/ 233 w 369"/>
              <a:gd name="T91" fmla="*/ 570 h 600"/>
              <a:gd name="T92" fmla="*/ 227 w 369"/>
              <a:gd name="T93" fmla="*/ 596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69" h="600">
                <a:moveTo>
                  <a:pt x="233" y="570"/>
                </a:moveTo>
                <a:cubicBezTo>
                  <a:pt x="230" y="570"/>
                  <a:pt x="226" y="570"/>
                  <a:pt x="222" y="570"/>
                </a:cubicBezTo>
                <a:cubicBezTo>
                  <a:pt x="222" y="570"/>
                  <a:pt x="222" y="570"/>
                  <a:pt x="222" y="571"/>
                </a:cubicBezTo>
                <a:cubicBezTo>
                  <a:pt x="225" y="573"/>
                  <a:pt x="228" y="576"/>
                  <a:pt x="231" y="578"/>
                </a:cubicBezTo>
                <a:cubicBezTo>
                  <a:pt x="232" y="579"/>
                  <a:pt x="233" y="579"/>
                  <a:pt x="234" y="579"/>
                </a:cubicBezTo>
                <a:cubicBezTo>
                  <a:pt x="235" y="580"/>
                  <a:pt x="236" y="581"/>
                  <a:pt x="236" y="582"/>
                </a:cubicBezTo>
                <a:cubicBezTo>
                  <a:pt x="240" y="585"/>
                  <a:pt x="243" y="588"/>
                  <a:pt x="247" y="590"/>
                </a:cubicBezTo>
                <a:cubicBezTo>
                  <a:pt x="248" y="591"/>
                  <a:pt x="248" y="592"/>
                  <a:pt x="249" y="593"/>
                </a:cubicBezTo>
                <a:cubicBezTo>
                  <a:pt x="249" y="594"/>
                  <a:pt x="249" y="594"/>
                  <a:pt x="249" y="595"/>
                </a:cubicBezTo>
                <a:cubicBezTo>
                  <a:pt x="245" y="596"/>
                  <a:pt x="232" y="597"/>
                  <a:pt x="229" y="596"/>
                </a:cubicBezTo>
                <a:cubicBezTo>
                  <a:pt x="223" y="594"/>
                  <a:pt x="210" y="583"/>
                  <a:pt x="206" y="578"/>
                </a:cubicBezTo>
                <a:cubicBezTo>
                  <a:pt x="206" y="577"/>
                  <a:pt x="207" y="575"/>
                  <a:pt x="207" y="574"/>
                </a:cubicBezTo>
                <a:cubicBezTo>
                  <a:pt x="206" y="573"/>
                  <a:pt x="206" y="571"/>
                  <a:pt x="205" y="570"/>
                </a:cubicBezTo>
                <a:cubicBezTo>
                  <a:pt x="203" y="570"/>
                  <a:pt x="201" y="569"/>
                  <a:pt x="199" y="569"/>
                </a:cubicBezTo>
                <a:cubicBezTo>
                  <a:pt x="199" y="569"/>
                  <a:pt x="199" y="569"/>
                  <a:pt x="199" y="569"/>
                </a:cubicBezTo>
                <a:cubicBezTo>
                  <a:pt x="200" y="565"/>
                  <a:pt x="201" y="560"/>
                  <a:pt x="203" y="556"/>
                </a:cubicBezTo>
                <a:cubicBezTo>
                  <a:pt x="203" y="552"/>
                  <a:pt x="203" y="547"/>
                  <a:pt x="203" y="543"/>
                </a:cubicBezTo>
                <a:cubicBezTo>
                  <a:pt x="203" y="535"/>
                  <a:pt x="203" y="527"/>
                  <a:pt x="203" y="519"/>
                </a:cubicBezTo>
                <a:cubicBezTo>
                  <a:pt x="203" y="518"/>
                  <a:pt x="202" y="517"/>
                  <a:pt x="202" y="515"/>
                </a:cubicBezTo>
                <a:cubicBezTo>
                  <a:pt x="195" y="516"/>
                  <a:pt x="188" y="516"/>
                  <a:pt x="180" y="517"/>
                </a:cubicBezTo>
                <a:cubicBezTo>
                  <a:pt x="181" y="526"/>
                  <a:pt x="177" y="536"/>
                  <a:pt x="175" y="544"/>
                </a:cubicBezTo>
                <a:cubicBezTo>
                  <a:pt x="175" y="552"/>
                  <a:pt x="176" y="561"/>
                  <a:pt x="177" y="570"/>
                </a:cubicBezTo>
                <a:cubicBezTo>
                  <a:pt x="174" y="570"/>
                  <a:pt x="172" y="570"/>
                  <a:pt x="170" y="569"/>
                </a:cubicBezTo>
                <a:cubicBezTo>
                  <a:pt x="170" y="570"/>
                  <a:pt x="170" y="570"/>
                  <a:pt x="170" y="570"/>
                </a:cubicBezTo>
                <a:cubicBezTo>
                  <a:pt x="170" y="573"/>
                  <a:pt x="171" y="576"/>
                  <a:pt x="171" y="579"/>
                </a:cubicBezTo>
                <a:cubicBezTo>
                  <a:pt x="170" y="580"/>
                  <a:pt x="169" y="581"/>
                  <a:pt x="168" y="582"/>
                </a:cubicBezTo>
                <a:cubicBezTo>
                  <a:pt x="167" y="584"/>
                  <a:pt x="167" y="585"/>
                  <a:pt x="166" y="586"/>
                </a:cubicBezTo>
                <a:cubicBezTo>
                  <a:pt x="164" y="588"/>
                  <a:pt x="162" y="589"/>
                  <a:pt x="160" y="591"/>
                </a:cubicBezTo>
                <a:cubicBezTo>
                  <a:pt x="157" y="593"/>
                  <a:pt x="155" y="597"/>
                  <a:pt x="150" y="598"/>
                </a:cubicBezTo>
                <a:cubicBezTo>
                  <a:pt x="144" y="600"/>
                  <a:pt x="136" y="598"/>
                  <a:pt x="130" y="597"/>
                </a:cubicBezTo>
                <a:cubicBezTo>
                  <a:pt x="130" y="597"/>
                  <a:pt x="130" y="597"/>
                  <a:pt x="130" y="596"/>
                </a:cubicBezTo>
                <a:cubicBezTo>
                  <a:pt x="131" y="595"/>
                  <a:pt x="131" y="593"/>
                  <a:pt x="131" y="592"/>
                </a:cubicBezTo>
                <a:cubicBezTo>
                  <a:pt x="133" y="588"/>
                  <a:pt x="139" y="587"/>
                  <a:pt x="142" y="585"/>
                </a:cubicBezTo>
                <a:cubicBezTo>
                  <a:pt x="145" y="582"/>
                  <a:pt x="149" y="579"/>
                  <a:pt x="152" y="576"/>
                </a:cubicBezTo>
                <a:cubicBezTo>
                  <a:pt x="153" y="574"/>
                  <a:pt x="153" y="571"/>
                  <a:pt x="153" y="569"/>
                </a:cubicBezTo>
                <a:cubicBezTo>
                  <a:pt x="149" y="569"/>
                  <a:pt x="145" y="569"/>
                  <a:pt x="141" y="569"/>
                </a:cubicBezTo>
                <a:cubicBezTo>
                  <a:pt x="141" y="564"/>
                  <a:pt x="140" y="557"/>
                  <a:pt x="140" y="553"/>
                </a:cubicBezTo>
                <a:cubicBezTo>
                  <a:pt x="142" y="541"/>
                  <a:pt x="143" y="515"/>
                  <a:pt x="136" y="509"/>
                </a:cubicBezTo>
                <a:cubicBezTo>
                  <a:pt x="128" y="510"/>
                  <a:pt x="121" y="511"/>
                  <a:pt x="113" y="512"/>
                </a:cubicBezTo>
                <a:cubicBezTo>
                  <a:pt x="113" y="512"/>
                  <a:pt x="113" y="511"/>
                  <a:pt x="113" y="511"/>
                </a:cubicBezTo>
                <a:cubicBezTo>
                  <a:pt x="113" y="509"/>
                  <a:pt x="114" y="508"/>
                  <a:pt x="114" y="507"/>
                </a:cubicBezTo>
                <a:cubicBezTo>
                  <a:pt x="113" y="507"/>
                  <a:pt x="113" y="507"/>
                  <a:pt x="113" y="507"/>
                </a:cubicBezTo>
                <a:cubicBezTo>
                  <a:pt x="113" y="457"/>
                  <a:pt x="114" y="407"/>
                  <a:pt x="115" y="358"/>
                </a:cubicBezTo>
                <a:cubicBezTo>
                  <a:pt x="114" y="334"/>
                  <a:pt x="113" y="310"/>
                  <a:pt x="113" y="286"/>
                </a:cubicBezTo>
                <a:cubicBezTo>
                  <a:pt x="112" y="273"/>
                  <a:pt x="112" y="261"/>
                  <a:pt x="112" y="249"/>
                </a:cubicBezTo>
                <a:cubicBezTo>
                  <a:pt x="111" y="242"/>
                  <a:pt x="111" y="235"/>
                  <a:pt x="111" y="228"/>
                </a:cubicBezTo>
                <a:cubicBezTo>
                  <a:pt x="110" y="218"/>
                  <a:pt x="109" y="208"/>
                  <a:pt x="108" y="198"/>
                </a:cubicBezTo>
                <a:cubicBezTo>
                  <a:pt x="92" y="188"/>
                  <a:pt x="76" y="177"/>
                  <a:pt x="60" y="166"/>
                </a:cubicBezTo>
                <a:cubicBezTo>
                  <a:pt x="56" y="167"/>
                  <a:pt x="51" y="168"/>
                  <a:pt x="47" y="169"/>
                </a:cubicBezTo>
                <a:cubicBezTo>
                  <a:pt x="36" y="168"/>
                  <a:pt x="27" y="163"/>
                  <a:pt x="20" y="159"/>
                </a:cubicBezTo>
                <a:cubicBezTo>
                  <a:pt x="13" y="155"/>
                  <a:pt x="7" y="152"/>
                  <a:pt x="0" y="148"/>
                </a:cubicBezTo>
                <a:cubicBezTo>
                  <a:pt x="0" y="145"/>
                  <a:pt x="0" y="141"/>
                  <a:pt x="1" y="137"/>
                </a:cubicBezTo>
                <a:cubicBezTo>
                  <a:pt x="4" y="132"/>
                  <a:pt x="8" y="128"/>
                  <a:pt x="12" y="123"/>
                </a:cubicBezTo>
                <a:cubicBezTo>
                  <a:pt x="16" y="113"/>
                  <a:pt x="20" y="104"/>
                  <a:pt x="24" y="95"/>
                </a:cubicBezTo>
                <a:cubicBezTo>
                  <a:pt x="26" y="92"/>
                  <a:pt x="32" y="77"/>
                  <a:pt x="32" y="74"/>
                </a:cubicBezTo>
                <a:cubicBezTo>
                  <a:pt x="31" y="65"/>
                  <a:pt x="20" y="60"/>
                  <a:pt x="16" y="54"/>
                </a:cubicBezTo>
                <a:cubicBezTo>
                  <a:pt x="15" y="44"/>
                  <a:pt x="13" y="34"/>
                  <a:pt x="15" y="25"/>
                </a:cubicBezTo>
                <a:cubicBezTo>
                  <a:pt x="17" y="25"/>
                  <a:pt x="18" y="25"/>
                  <a:pt x="20" y="24"/>
                </a:cubicBezTo>
                <a:cubicBezTo>
                  <a:pt x="24" y="27"/>
                  <a:pt x="27" y="31"/>
                  <a:pt x="31" y="35"/>
                </a:cubicBezTo>
                <a:cubicBezTo>
                  <a:pt x="30" y="36"/>
                  <a:pt x="26" y="51"/>
                  <a:pt x="28" y="54"/>
                </a:cubicBezTo>
                <a:cubicBezTo>
                  <a:pt x="32" y="56"/>
                  <a:pt x="35" y="59"/>
                  <a:pt x="38" y="62"/>
                </a:cubicBezTo>
                <a:cubicBezTo>
                  <a:pt x="39" y="62"/>
                  <a:pt x="39" y="62"/>
                  <a:pt x="39" y="62"/>
                </a:cubicBezTo>
                <a:cubicBezTo>
                  <a:pt x="39" y="61"/>
                  <a:pt x="40" y="60"/>
                  <a:pt x="41" y="59"/>
                </a:cubicBezTo>
                <a:cubicBezTo>
                  <a:pt x="52" y="67"/>
                  <a:pt x="63" y="75"/>
                  <a:pt x="74" y="83"/>
                </a:cubicBezTo>
                <a:cubicBezTo>
                  <a:pt x="80" y="89"/>
                  <a:pt x="86" y="96"/>
                  <a:pt x="92" y="103"/>
                </a:cubicBezTo>
                <a:cubicBezTo>
                  <a:pt x="96" y="104"/>
                  <a:pt x="99" y="104"/>
                  <a:pt x="103" y="105"/>
                </a:cubicBezTo>
                <a:cubicBezTo>
                  <a:pt x="108" y="107"/>
                  <a:pt x="113" y="112"/>
                  <a:pt x="116" y="116"/>
                </a:cubicBezTo>
                <a:cubicBezTo>
                  <a:pt x="115" y="117"/>
                  <a:pt x="114" y="121"/>
                  <a:pt x="115" y="121"/>
                </a:cubicBezTo>
                <a:cubicBezTo>
                  <a:pt x="119" y="123"/>
                  <a:pt x="122" y="124"/>
                  <a:pt x="126" y="126"/>
                </a:cubicBezTo>
                <a:cubicBezTo>
                  <a:pt x="128" y="128"/>
                  <a:pt x="131" y="131"/>
                  <a:pt x="133" y="133"/>
                </a:cubicBezTo>
                <a:cubicBezTo>
                  <a:pt x="135" y="134"/>
                  <a:pt x="137" y="135"/>
                  <a:pt x="139" y="136"/>
                </a:cubicBezTo>
                <a:cubicBezTo>
                  <a:pt x="147" y="140"/>
                  <a:pt x="154" y="144"/>
                  <a:pt x="164" y="145"/>
                </a:cubicBezTo>
                <a:cubicBezTo>
                  <a:pt x="166" y="141"/>
                  <a:pt x="168" y="136"/>
                  <a:pt x="166" y="131"/>
                </a:cubicBezTo>
                <a:cubicBezTo>
                  <a:pt x="165" y="129"/>
                  <a:pt x="161" y="127"/>
                  <a:pt x="160" y="126"/>
                </a:cubicBezTo>
                <a:cubicBezTo>
                  <a:pt x="158" y="123"/>
                  <a:pt x="157" y="121"/>
                  <a:pt x="156" y="118"/>
                </a:cubicBezTo>
                <a:cubicBezTo>
                  <a:pt x="154" y="111"/>
                  <a:pt x="156" y="104"/>
                  <a:pt x="156" y="97"/>
                </a:cubicBezTo>
                <a:cubicBezTo>
                  <a:pt x="156" y="95"/>
                  <a:pt x="156" y="93"/>
                  <a:pt x="156" y="91"/>
                </a:cubicBezTo>
                <a:cubicBezTo>
                  <a:pt x="155" y="89"/>
                  <a:pt x="154" y="86"/>
                  <a:pt x="153" y="83"/>
                </a:cubicBezTo>
                <a:cubicBezTo>
                  <a:pt x="153" y="82"/>
                  <a:pt x="154" y="81"/>
                  <a:pt x="154" y="79"/>
                </a:cubicBezTo>
                <a:cubicBezTo>
                  <a:pt x="154" y="75"/>
                  <a:pt x="153" y="71"/>
                  <a:pt x="153" y="67"/>
                </a:cubicBezTo>
                <a:cubicBezTo>
                  <a:pt x="145" y="64"/>
                  <a:pt x="137" y="60"/>
                  <a:pt x="129" y="57"/>
                </a:cubicBezTo>
                <a:cubicBezTo>
                  <a:pt x="145" y="55"/>
                  <a:pt x="160" y="53"/>
                  <a:pt x="176" y="51"/>
                </a:cubicBezTo>
                <a:cubicBezTo>
                  <a:pt x="180" y="53"/>
                  <a:pt x="183" y="54"/>
                  <a:pt x="187" y="56"/>
                </a:cubicBezTo>
                <a:cubicBezTo>
                  <a:pt x="193" y="58"/>
                  <a:pt x="200" y="61"/>
                  <a:pt x="207" y="64"/>
                </a:cubicBezTo>
                <a:cubicBezTo>
                  <a:pt x="211" y="66"/>
                  <a:pt x="215" y="69"/>
                  <a:pt x="220" y="72"/>
                </a:cubicBezTo>
                <a:cubicBezTo>
                  <a:pt x="224" y="74"/>
                  <a:pt x="227" y="76"/>
                  <a:pt x="231" y="79"/>
                </a:cubicBezTo>
                <a:cubicBezTo>
                  <a:pt x="226" y="79"/>
                  <a:pt x="220" y="80"/>
                  <a:pt x="215" y="81"/>
                </a:cubicBezTo>
                <a:cubicBezTo>
                  <a:pt x="215" y="85"/>
                  <a:pt x="214" y="90"/>
                  <a:pt x="214" y="95"/>
                </a:cubicBezTo>
                <a:cubicBezTo>
                  <a:pt x="214" y="95"/>
                  <a:pt x="213" y="94"/>
                  <a:pt x="213" y="94"/>
                </a:cubicBezTo>
                <a:cubicBezTo>
                  <a:pt x="213" y="90"/>
                  <a:pt x="213" y="85"/>
                  <a:pt x="213" y="81"/>
                </a:cubicBezTo>
                <a:cubicBezTo>
                  <a:pt x="209" y="81"/>
                  <a:pt x="205" y="81"/>
                  <a:pt x="200" y="82"/>
                </a:cubicBezTo>
                <a:cubicBezTo>
                  <a:pt x="199" y="84"/>
                  <a:pt x="198" y="87"/>
                  <a:pt x="198" y="90"/>
                </a:cubicBezTo>
                <a:cubicBezTo>
                  <a:pt x="198" y="91"/>
                  <a:pt x="198" y="90"/>
                  <a:pt x="199" y="92"/>
                </a:cubicBezTo>
                <a:cubicBezTo>
                  <a:pt x="196" y="99"/>
                  <a:pt x="201" y="109"/>
                  <a:pt x="198" y="118"/>
                </a:cubicBezTo>
                <a:cubicBezTo>
                  <a:pt x="197" y="121"/>
                  <a:pt x="195" y="123"/>
                  <a:pt x="194" y="126"/>
                </a:cubicBezTo>
                <a:cubicBezTo>
                  <a:pt x="193" y="127"/>
                  <a:pt x="192" y="127"/>
                  <a:pt x="191" y="128"/>
                </a:cubicBezTo>
                <a:cubicBezTo>
                  <a:pt x="190" y="131"/>
                  <a:pt x="192" y="139"/>
                  <a:pt x="194" y="140"/>
                </a:cubicBezTo>
                <a:cubicBezTo>
                  <a:pt x="195" y="141"/>
                  <a:pt x="196" y="142"/>
                  <a:pt x="197" y="143"/>
                </a:cubicBezTo>
                <a:cubicBezTo>
                  <a:pt x="201" y="141"/>
                  <a:pt x="205" y="140"/>
                  <a:pt x="210" y="138"/>
                </a:cubicBezTo>
                <a:cubicBezTo>
                  <a:pt x="218" y="133"/>
                  <a:pt x="223" y="125"/>
                  <a:pt x="236" y="125"/>
                </a:cubicBezTo>
                <a:cubicBezTo>
                  <a:pt x="236" y="124"/>
                  <a:pt x="236" y="122"/>
                  <a:pt x="237" y="121"/>
                </a:cubicBezTo>
                <a:cubicBezTo>
                  <a:pt x="239" y="120"/>
                  <a:pt x="242" y="120"/>
                  <a:pt x="244" y="119"/>
                </a:cubicBezTo>
                <a:cubicBezTo>
                  <a:pt x="245" y="117"/>
                  <a:pt x="246" y="115"/>
                  <a:pt x="247" y="113"/>
                </a:cubicBezTo>
                <a:cubicBezTo>
                  <a:pt x="249" y="111"/>
                  <a:pt x="253" y="112"/>
                  <a:pt x="254" y="110"/>
                </a:cubicBezTo>
                <a:cubicBezTo>
                  <a:pt x="255" y="108"/>
                  <a:pt x="254" y="103"/>
                  <a:pt x="255" y="102"/>
                </a:cubicBezTo>
                <a:cubicBezTo>
                  <a:pt x="261" y="97"/>
                  <a:pt x="267" y="93"/>
                  <a:pt x="273" y="88"/>
                </a:cubicBezTo>
                <a:cubicBezTo>
                  <a:pt x="278" y="84"/>
                  <a:pt x="282" y="80"/>
                  <a:pt x="287" y="75"/>
                </a:cubicBezTo>
                <a:cubicBezTo>
                  <a:pt x="296" y="68"/>
                  <a:pt x="305" y="60"/>
                  <a:pt x="314" y="53"/>
                </a:cubicBezTo>
                <a:cubicBezTo>
                  <a:pt x="325" y="44"/>
                  <a:pt x="337" y="36"/>
                  <a:pt x="345" y="24"/>
                </a:cubicBezTo>
                <a:cubicBezTo>
                  <a:pt x="344" y="18"/>
                  <a:pt x="341" y="13"/>
                  <a:pt x="338" y="8"/>
                </a:cubicBezTo>
                <a:cubicBezTo>
                  <a:pt x="338" y="7"/>
                  <a:pt x="339" y="6"/>
                  <a:pt x="339" y="5"/>
                </a:cubicBezTo>
                <a:cubicBezTo>
                  <a:pt x="340" y="4"/>
                  <a:pt x="351" y="0"/>
                  <a:pt x="352" y="0"/>
                </a:cubicBezTo>
                <a:cubicBezTo>
                  <a:pt x="354" y="2"/>
                  <a:pt x="351" y="6"/>
                  <a:pt x="352" y="9"/>
                </a:cubicBezTo>
                <a:cubicBezTo>
                  <a:pt x="353" y="13"/>
                  <a:pt x="360" y="22"/>
                  <a:pt x="359" y="27"/>
                </a:cubicBezTo>
                <a:cubicBezTo>
                  <a:pt x="358" y="28"/>
                  <a:pt x="357" y="29"/>
                  <a:pt x="356" y="30"/>
                </a:cubicBezTo>
                <a:cubicBezTo>
                  <a:pt x="353" y="35"/>
                  <a:pt x="349" y="40"/>
                  <a:pt x="346" y="44"/>
                </a:cubicBezTo>
                <a:cubicBezTo>
                  <a:pt x="346" y="48"/>
                  <a:pt x="346" y="51"/>
                  <a:pt x="346" y="54"/>
                </a:cubicBezTo>
                <a:cubicBezTo>
                  <a:pt x="345" y="56"/>
                  <a:pt x="345" y="58"/>
                  <a:pt x="345" y="60"/>
                </a:cubicBezTo>
                <a:cubicBezTo>
                  <a:pt x="348" y="68"/>
                  <a:pt x="352" y="75"/>
                  <a:pt x="355" y="83"/>
                </a:cubicBezTo>
                <a:cubicBezTo>
                  <a:pt x="357" y="90"/>
                  <a:pt x="360" y="98"/>
                  <a:pt x="362" y="105"/>
                </a:cubicBezTo>
                <a:cubicBezTo>
                  <a:pt x="365" y="113"/>
                  <a:pt x="369" y="120"/>
                  <a:pt x="367" y="131"/>
                </a:cubicBezTo>
                <a:cubicBezTo>
                  <a:pt x="354" y="138"/>
                  <a:pt x="341" y="145"/>
                  <a:pt x="329" y="152"/>
                </a:cubicBezTo>
                <a:cubicBezTo>
                  <a:pt x="320" y="155"/>
                  <a:pt x="312" y="158"/>
                  <a:pt x="303" y="161"/>
                </a:cubicBezTo>
                <a:cubicBezTo>
                  <a:pt x="300" y="163"/>
                  <a:pt x="300" y="167"/>
                  <a:pt x="295" y="170"/>
                </a:cubicBezTo>
                <a:cubicBezTo>
                  <a:pt x="283" y="175"/>
                  <a:pt x="270" y="181"/>
                  <a:pt x="258" y="186"/>
                </a:cubicBezTo>
                <a:cubicBezTo>
                  <a:pt x="256" y="188"/>
                  <a:pt x="255" y="190"/>
                  <a:pt x="254" y="192"/>
                </a:cubicBezTo>
                <a:cubicBezTo>
                  <a:pt x="251" y="193"/>
                  <a:pt x="249" y="193"/>
                  <a:pt x="247" y="193"/>
                </a:cubicBezTo>
                <a:cubicBezTo>
                  <a:pt x="248" y="221"/>
                  <a:pt x="249" y="248"/>
                  <a:pt x="251" y="275"/>
                </a:cubicBezTo>
                <a:cubicBezTo>
                  <a:pt x="251" y="280"/>
                  <a:pt x="251" y="285"/>
                  <a:pt x="251" y="290"/>
                </a:cubicBezTo>
                <a:cubicBezTo>
                  <a:pt x="252" y="306"/>
                  <a:pt x="253" y="322"/>
                  <a:pt x="254" y="339"/>
                </a:cubicBezTo>
                <a:cubicBezTo>
                  <a:pt x="256" y="368"/>
                  <a:pt x="258" y="397"/>
                  <a:pt x="260" y="426"/>
                </a:cubicBezTo>
                <a:cubicBezTo>
                  <a:pt x="261" y="433"/>
                  <a:pt x="261" y="440"/>
                  <a:pt x="261" y="446"/>
                </a:cubicBezTo>
                <a:cubicBezTo>
                  <a:pt x="263" y="458"/>
                  <a:pt x="264" y="475"/>
                  <a:pt x="262" y="487"/>
                </a:cubicBezTo>
                <a:cubicBezTo>
                  <a:pt x="261" y="490"/>
                  <a:pt x="262" y="505"/>
                  <a:pt x="261" y="507"/>
                </a:cubicBezTo>
                <a:cubicBezTo>
                  <a:pt x="254" y="508"/>
                  <a:pt x="247" y="509"/>
                  <a:pt x="240" y="511"/>
                </a:cubicBezTo>
                <a:cubicBezTo>
                  <a:pt x="239" y="517"/>
                  <a:pt x="236" y="521"/>
                  <a:pt x="235" y="526"/>
                </a:cubicBezTo>
                <a:cubicBezTo>
                  <a:pt x="234" y="531"/>
                  <a:pt x="234" y="535"/>
                  <a:pt x="234" y="540"/>
                </a:cubicBezTo>
                <a:cubicBezTo>
                  <a:pt x="232" y="549"/>
                  <a:pt x="233" y="561"/>
                  <a:pt x="233" y="570"/>
                </a:cubicBezTo>
                <a:close/>
                <a:moveTo>
                  <a:pt x="227" y="596"/>
                </a:moveTo>
                <a:cubicBezTo>
                  <a:pt x="227" y="596"/>
                  <a:pt x="227" y="596"/>
                  <a:pt x="228" y="596"/>
                </a:cubicBezTo>
                <a:cubicBezTo>
                  <a:pt x="227" y="596"/>
                  <a:pt x="227" y="596"/>
                  <a:pt x="227" y="59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Kitap Okuyun</a:t>
            </a:r>
            <a:endParaRPr lang="id-ID" dirty="0"/>
          </a:p>
        </p:txBody>
      </p:sp>
      <p:sp>
        <p:nvSpPr>
          <p:cNvPr id="40" name="39 Metin kutusu"/>
          <p:cNvSpPr txBox="1"/>
          <p:nvPr/>
        </p:nvSpPr>
        <p:spPr>
          <a:xfrm>
            <a:off x="649706" y="2671011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</a:rPr>
              <a:t>Hızlı okuma ve hızlı anlama alışkanlığı kazanırsınız.</a:t>
            </a:r>
            <a:endParaRPr lang="tr-T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40 Metin kutusu"/>
          <p:cNvSpPr txBox="1"/>
          <p:nvPr/>
        </p:nvSpPr>
        <p:spPr>
          <a:xfrm>
            <a:off x="693822" y="3617490"/>
            <a:ext cx="39824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rgbClr val="0070C0"/>
                </a:solidFill>
              </a:rPr>
              <a:t>Anlama, analiz etme, sentez yapma, yorumlama, farklı düşünebilme becerileriniz gelişir.</a:t>
            </a:r>
            <a:endParaRPr lang="tr-TR" sz="2000" b="1" dirty="0">
              <a:solidFill>
                <a:srgbClr val="0070C0"/>
              </a:solidFill>
            </a:endParaRPr>
          </a:p>
        </p:txBody>
      </p:sp>
      <p:sp>
        <p:nvSpPr>
          <p:cNvPr id="42" name="41 Metin kutusu"/>
          <p:cNvSpPr txBox="1"/>
          <p:nvPr/>
        </p:nvSpPr>
        <p:spPr>
          <a:xfrm>
            <a:off x="713875" y="4876790"/>
            <a:ext cx="39824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3">
                    <a:lumMod val="75000"/>
                  </a:schemeClr>
                </a:solidFill>
              </a:rPr>
              <a:t>Ders başarınız ve genel kültürünüz artar.</a:t>
            </a:r>
            <a:endParaRPr lang="tr-TR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43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38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8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38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 animBg="1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" name="Straight Connector 149"/>
          <p:cNvCxnSpPr/>
          <p:nvPr/>
        </p:nvCxnSpPr>
        <p:spPr>
          <a:xfrm flipV="1">
            <a:off x="4160948" y="3072830"/>
            <a:ext cx="0" cy="446459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8048049" y="1127008"/>
            <a:ext cx="472494" cy="47249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89" name="Oval 88"/>
          <p:cNvSpPr/>
          <p:nvPr/>
        </p:nvSpPr>
        <p:spPr>
          <a:xfrm>
            <a:off x="3925095" y="2620567"/>
            <a:ext cx="472494" cy="472494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1" name="Oval 90"/>
          <p:cNvSpPr/>
          <p:nvPr/>
        </p:nvSpPr>
        <p:spPr>
          <a:xfrm>
            <a:off x="5327770" y="2303621"/>
            <a:ext cx="472494" cy="4724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3" name="Oval 92"/>
          <p:cNvSpPr/>
          <p:nvPr/>
        </p:nvSpPr>
        <p:spPr>
          <a:xfrm>
            <a:off x="6622825" y="1590818"/>
            <a:ext cx="472494" cy="47249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sp>
        <p:nvSpPr>
          <p:cNvPr id="94" name="Oval 93"/>
          <p:cNvSpPr/>
          <p:nvPr/>
        </p:nvSpPr>
        <p:spPr>
          <a:xfrm>
            <a:off x="650850" y="3199123"/>
            <a:ext cx="472494" cy="47249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b="1" dirty="0"/>
          </a:p>
        </p:txBody>
      </p:sp>
      <p:sp>
        <p:nvSpPr>
          <p:cNvPr id="96" name="Oval 95"/>
          <p:cNvSpPr/>
          <p:nvPr/>
        </p:nvSpPr>
        <p:spPr>
          <a:xfrm>
            <a:off x="2254673" y="2883350"/>
            <a:ext cx="472494" cy="47249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 dirty="0"/>
          </a:p>
        </p:txBody>
      </p:sp>
      <p:grpSp>
        <p:nvGrpSpPr>
          <p:cNvPr id="2" name="Group 96"/>
          <p:cNvGrpSpPr/>
          <p:nvPr/>
        </p:nvGrpSpPr>
        <p:grpSpPr>
          <a:xfrm>
            <a:off x="288110" y="4121792"/>
            <a:ext cx="1201422" cy="935771"/>
            <a:chOff x="6576101" y="3549380"/>
            <a:chExt cx="1601896" cy="1247694"/>
          </a:xfrm>
        </p:grpSpPr>
        <p:sp>
          <p:nvSpPr>
            <p:cNvPr id="98" name="Freeform 5"/>
            <p:cNvSpPr>
              <a:spLocks/>
            </p:cNvSpPr>
            <p:nvPr/>
          </p:nvSpPr>
          <p:spPr bwMode="auto">
            <a:xfrm>
              <a:off x="7375640" y="3551259"/>
              <a:ext cx="802357" cy="1245815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9" name="Freeform 6"/>
            <p:cNvSpPr>
              <a:spLocks/>
            </p:cNvSpPr>
            <p:nvPr/>
          </p:nvSpPr>
          <p:spPr bwMode="auto">
            <a:xfrm>
              <a:off x="6576101" y="3549380"/>
              <a:ext cx="799539" cy="1247694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3" name="Group 102"/>
          <p:cNvGrpSpPr/>
          <p:nvPr/>
        </p:nvGrpSpPr>
        <p:grpSpPr>
          <a:xfrm>
            <a:off x="1939802" y="3801691"/>
            <a:ext cx="1105590" cy="1255872"/>
            <a:chOff x="8778356" y="3041095"/>
            <a:chExt cx="1474120" cy="1755979"/>
          </a:xfrm>
        </p:grpSpPr>
        <p:sp>
          <p:nvSpPr>
            <p:cNvPr id="104" name="Freeform 103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5" name="Freeform 104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-96256" y="5138758"/>
            <a:ext cx="1876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Okuduklarımızın</a:t>
            </a:r>
            <a:endParaRPr lang="id-ID" sz="1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755281" y="5102664"/>
            <a:ext cx="14350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4" name="Group 112"/>
          <p:cNvGrpSpPr/>
          <p:nvPr/>
        </p:nvGrpSpPr>
        <p:grpSpPr>
          <a:xfrm>
            <a:off x="3563900" y="3568227"/>
            <a:ext cx="1201422" cy="1489336"/>
            <a:chOff x="4751866" y="3424136"/>
            <a:chExt cx="1601896" cy="1985781"/>
          </a:xfrm>
        </p:grpSpPr>
        <p:sp>
          <p:nvSpPr>
            <p:cNvPr id="114" name="Freeform 5"/>
            <p:cNvSpPr>
              <a:spLocks/>
            </p:cNvSpPr>
            <p:nvPr/>
          </p:nvSpPr>
          <p:spPr bwMode="auto">
            <a:xfrm>
              <a:off x="5551405" y="3427127"/>
              <a:ext cx="802357" cy="1982790"/>
            </a:xfrm>
            <a:custGeom>
              <a:avLst/>
              <a:gdLst>
                <a:gd name="T0" fmla="*/ 0 w 361"/>
                <a:gd name="T1" fmla="*/ 0 h 559"/>
                <a:gd name="T2" fmla="*/ 0 w 361"/>
                <a:gd name="T3" fmla="*/ 559 h 559"/>
                <a:gd name="T4" fmla="*/ 361 w 361"/>
                <a:gd name="T5" fmla="*/ 559 h 559"/>
                <a:gd name="T6" fmla="*/ 0 w 361"/>
                <a:gd name="T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1" h="559">
                  <a:moveTo>
                    <a:pt x="0" y="0"/>
                  </a:moveTo>
                  <a:cubicBezTo>
                    <a:pt x="0" y="559"/>
                    <a:pt x="0" y="559"/>
                    <a:pt x="0" y="559"/>
                  </a:cubicBezTo>
                  <a:cubicBezTo>
                    <a:pt x="361" y="559"/>
                    <a:pt x="361" y="559"/>
                    <a:pt x="361" y="559"/>
                  </a:cubicBezTo>
                  <a:cubicBezTo>
                    <a:pt x="241" y="373"/>
                    <a:pt x="285" y="1"/>
                    <a:pt x="0" y="0"/>
                  </a:cubicBezTo>
                  <a:close/>
                </a:path>
              </a:pathLst>
            </a:cu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15" name="Freeform 6"/>
            <p:cNvSpPr>
              <a:spLocks/>
            </p:cNvSpPr>
            <p:nvPr/>
          </p:nvSpPr>
          <p:spPr bwMode="auto">
            <a:xfrm>
              <a:off x="4751866" y="3424136"/>
              <a:ext cx="799539" cy="1985781"/>
            </a:xfrm>
            <a:custGeom>
              <a:avLst/>
              <a:gdLst>
                <a:gd name="T0" fmla="*/ 0 w 360"/>
                <a:gd name="T1" fmla="*/ 560 h 560"/>
                <a:gd name="T2" fmla="*/ 360 w 360"/>
                <a:gd name="T3" fmla="*/ 560 h 560"/>
                <a:gd name="T4" fmla="*/ 360 w 360"/>
                <a:gd name="T5" fmla="*/ 1 h 560"/>
                <a:gd name="T6" fmla="*/ 0 w 360"/>
                <a:gd name="T7" fmla="*/ 560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560">
                  <a:moveTo>
                    <a:pt x="0" y="560"/>
                  </a:moveTo>
                  <a:cubicBezTo>
                    <a:pt x="360" y="560"/>
                    <a:pt x="360" y="560"/>
                    <a:pt x="360" y="56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74"/>
                    <a:pt x="0" y="560"/>
                  </a:cubicBezTo>
                  <a:close/>
                </a:path>
              </a:pathLst>
            </a:cu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5035110" y="3210353"/>
            <a:ext cx="1105590" cy="1883306"/>
            <a:chOff x="8778356" y="3041095"/>
            <a:chExt cx="1474120" cy="1755979"/>
          </a:xfrm>
        </p:grpSpPr>
        <p:sp>
          <p:nvSpPr>
            <p:cNvPr id="120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21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3267281" y="5102664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Gördüklerimizin</a:t>
            </a:r>
            <a:endParaRPr lang="id-ID" sz="1400" b="1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4766363" y="5102664"/>
            <a:ext cx="1435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Görüp&amp;</a:t>
            </a:r>
          </a:p>
          <a:p>
            <a:pPr algn="ctr"/>
            <a:r>
              <a:rPr lang="tr-TR" sz="14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İşittiklerimizin</a:t>
            </a:r>
            <a:endParaRPr lang="id-ID" sz="14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082134" y="5138759"/>
            <a:ext cx="16610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Söylediklerimizin</a:t>
            </a:r>
            <a:endParaRPr lang="id-ID" sz="14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6" name="Group 128"/>
          <p:cNvGrpSpPr/>
          <p:nvPr/>
        </p:nvGrpSpPr>
        <p:grpSpPr>
          <a:xfrm>
            <a:off x="6285775" y="2562727"/>
            <a:ext cx="1245990" cy="2494836"/>
            <a:chOff x="7453959" y="3727890"/>
            <a:chExt cx="1615623" cy="1069183"/>
          </a:xfrm>
        </p:grpSpPr>
        <p:sp>
          <p:nvSpPr>
            <p:cNvPr id="130" name="Freeform 7"/>
            <p:cNvSpPr>
              <a:spLocks/>
            </p:cNvSpPr>
            <p:nvPr/>
          </p:nvSpPr>
          <p:spPr bwMode="auto">
            <a:xfrm>
              <a:off x="7453959" y="3727890"/>
              <a:ext cx="799539" cy="1069183"/>
            </a:xfrm>
            <a:custGeom>
              <a:avLst/>
              <a:gdLst>
                <a:gd name="T0" fmla="*/ 0 w 360"/>
                <a:gd name="T1" fmla="*/ 480 h 480"/>
                <a:gd name="T2" fmla="*/ 360 w 360"/>
                <a:gd name="T3" fmla="*/ 480 h 480"/>
                <a:gd name="T4" fmla="*/ 360 w 360"/>
                <a:gd name="T5" fmla="*/ 1 h 480"/>
                <a:gd name="T6" fmla="*/ 0 w 360"/>
                <a:gd name="T7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80">
                  <a:moveTo>
                    <a:pt x="0" y="480"/>
                  </a:moveTo>
                  <a:cubicBezTo>
                    <a:pt x="360" y="480"/>
                    <a:pt x="360" y="480"/>
                    <a:pt x="360" y="480"/>
                  </a:cubicBezTo>
                  <a:cubicBezTo>
                    <a:pt x="360" y="1"/>
                    <a:pt x="360" y="1"/>
                    <a:pt x="360" y="1"/>
                  </a:cubicBezTo>
                  <a:cubicBezTo>
                    <a:pt x="75" y="0"/>
                    <a:pt x="120" y="321"/>
                    <a:pt x="0" y="480"/>
                  </a:cubicBezTo>
                  <a:close/>
                </a:path>
              </a:pathLst>
            </a:custGeom>
            <a:solidFill>
              <a:schemeClr val="accent5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1" name="Freeform 8"/>
            <p:cNvSpPr>
              <a:spLocks/>
            </p:cNvSpPr>
            <p:nvPr/>
          </p:nvSpPr>
          <p:spPr bwMode="auto">
            <a:xfrm>
              <a:off x="8269104" y="3729769"/>
              <a:ext cx="800478" cy="1067304"/>
            </a:xfrm>
            <a:custGeom>
              <a:avLst/>
              <a:gdLst>
                <a:gd name="T0" fmla="*/ 0 w 360"/>
                <a:gd name="T1" fmla="*/ 0 h 479"/>
                <a:gd name="T2" fmla="*/ 0 w 360"/>
                <a:gd name="T3" fmla="*/ 479 h 479"/>
                <a:gd name="T4" fmla="*/ 360 w 360"/>
                <a:gd name="T5" fmla="*/ 479 h 479"/>
                <a:gd name="T6" fmla="*/ 0 w 360"/>
                <a:gd name="T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0" h="479">
                  <a:moveTo>
                    <a:pt x="0" y="0"/>
                  </a:moveTo>
                  <a:cubicBezTo>
                    <a:pt x="0" y="479"/>
                    <a:pt x="0" y="479"/>
                    <a:pt x="0" y="479"/>
                  </a:cubicBezTo>
                  <a:cubicBezTo>
                    <a:pt x="360" y="479"/>
                    <a:pt x="360" y="479"/>
                    <a:pt x="360" y="479"/>
                  </a:cubicBezTo>
                  <a:cubicBezTo>
                    <a:pt x="240" y="320"/>
                    <a:pt x="285" y="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7" name="Group 131"/>
          <p:cNvGrpSpPr/>
          <p:nvPr/>
        </p:nvGrpSpPr>
        <p:grpSpPr>
          <a:xfrm>
            <a:off x="7810461" y="2081463"/>
            <a:ext cx="1105590" cy="2976100"/>
            <a:chOff x="8778356" y="3041095"/>
            <a:chExt cx="1474120" cy="1755979"/>
          </a:xfrm>
        </p:grpSpPr>
        <p:sp>
          <p:nvSpPr>
            <p:cNvPr id="133" name="Freeform 9"/>
            <p:cNvSpPr>
              <a:spLocks/>
            </p:cNvSpPr>
            <p:nvPr/>
          </p:nvSpPr>
          <p:spPr bwMode="auto">
            <a:xfrm>
              <a:off x="8778356" y="3041095"/>
              <a:ext cx="738469" cy="1755979"/>
            </a:xfrm>
            <a:custGeom>
              <a:avLst/>
              <a:gdLst>
                <a:gd name="T0" fmla="*/ 0 w 332"/>
                <a:gd name="T1" fmla="*/ 788 h 788"/>
                <a:gd name="T2" fmla="*/ 332 w 332"/>
                <a:gd name="T3" fmla="*/ 788 h 788"/>
                <a:gd name="T4" fmla="*/ 332 w 332"/>
                <a:gd name="T5" fmla="*/ 1 h 788"/>
                <a:gd name="T6" fmla="*/ 0 w 332"/>
                <a:gd name="T7" fmla="*/ 788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2" h="788">
                  <a:moveTo>
                    <a:pt x="0" y="788"/>
                  </a:moveTo>
                  <a:cubicBezTo>
                    <a:pt x="332" y="788"/>
                    <a:pt x="332" y="788"/>
                    <a:pt x="332" y="788"/>
                  </a:cubicBezTo>
                  <a:cubicBezTo>
                    <a:pt x="332" y="1"/>
                    <a:pt x="332" y="1"/>
                    <a:pt x="332" y="1"/>
                  </a:cubicBezTo>
                  <a:cubicBezTo>
                    <a:pt x="70" y="0"/>
                    <a:pt x="111" y="526"/>
                    <a:pt x="0" y="788"/>
                  </a:cubicBezTo>
                  <a:close/>
                </a:path>
              </a:pathLst>
            </a:custGeom>
            <a:solidFill>
              <a:schemeClr val="accent6">
                <a:alpha val="7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4" name="Freeform 10"/>
            <p:cNvSpPr>
              <a:spLocks/>
            </p:cNvSpPr>
            <p:nvPr/>
          </p:nvSpPr>
          <p:spPr bwMode="auto">
            <a:xfrm>
              <a:off x="9516825" y="3043913"/>
              <a:ext cx="735651" cy="1753160"/>
            </a:xfrm>
            <a:custGeom>
              <a:avLst/>
              <a:gdLst>
                <a:gd name="T0" fmla="*/ 0 w 331"/>
                <a:gd name="T1" fmla="*/ 0 h 787"/>
                <a:gd name="T2" fmla="*/ 0 w 331"/>
                <a:gd name="T3" fmla="*/ 787 h 787"/>
                <a:gd name="T4" fmla="*/ 331 w 331"/>
                <a:gd name="T5" fmla="*/ 787 h 787"/>
                <a:gd name="T6" fmla="*/ 0 w 331"/>
                <a:gd name="T7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1" h="787">
                  <a:moveTo>
                    <a:pt x="0" y="0"/>
                  </a:moveTo>
                  <a:cubicBezTo>
                    <a:pt x="0" y="787"/>
                    <a:pt x="0" y="787"/>
                    <a:pt x="0" y="787"/>
                  </a:cubicBezTo>
                  <a:cubicBezTo>
                    <a:pt x="331" y="787"/>
                    <a:pt x="331" y="787"/>
                    <a:pt x="331" y="787"/>
                  </a:cubicBezTo>
                  <a:cubicBezTo>
                    <a:pt x="221" y="525"/>
                    <a:pt x="262" y="1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136" name="TextBox 135"/>
          <p:cNvSpPr txBox="1"/>
          <p:nvPr/>
        </p:nvSpPr>
        <p:spPr>
          <a:xfrm>
            <a:off x="7662053" y="5102664"/>
            <a:ext cx="1483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Yaptıklarımızın</a:t>
            </a:r>
            <a:endParaRPr lang="id-ID" sz="1400" b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224954" y="5057563"/>
            <a:ext cx="8694092" cy="0"/>
          </a:xfrm>
          <a:prstGeom prst="line">
            <a:avLst/>
          </a:prstGeom>
          <a:ln w="44450">
            <a:solidFill>
              <a:schemeClr val="tx2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V="1">
            <a:off x="887765" y="3568228"/>
            <a:ext cx="0" cy="446459"/>
          </a:xfrm>
          <a:prstGeom prst="line">
            <a:avLst/>
          </a:prstGeom>
          <a:ln w="19050">
            <a:solidFill>
              <a:schemeClr val="accent1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98939" y="3309146"/>
            <a:ext cx="5886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 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4684502" y="3472720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40%</a:t>
            </a:r>
          </a:p>
        </p:txBody>
      </p:sp>
      <p:cxnSp>
        <p:nvCxnSpPr>
          <p:cNvPr id="144" name="Straight Connector 143"/>
          <p:cNvCxnSpPr/>
          <p:nvPr/>
        </p:nvCxnSpPr>
        <p:spPr>
          <a:xfrm flipV="1">
            <a:off x="6906311" y="2059405"/>
            <a:ext cx="0" cy="446459"/>
          </a:xfrm>
          <a:prstGeom prst="line">
            <a:avLst/>
          </a:prstGeom>
          <a:ln w="19050">
            <a:solidFill>
              <a:schemeClr val="accent5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TextBox 144"/>
          <p:cNvSpPr txBox="1"/>
          <p:nvPr/>
        </p:nvSpPr>
        <p:spPr>
          <a:xfrm>
            <a:off x="6580573" y="1716122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>
          <a:xfrm flipV="1">
            <a:off x="2487484" y="3254750"/>
            <a:ext cx="0" cy="446459"/>
          </a:xfrm>
          <a:prstGeom prst="line">
            <a:avLst/>
          </a:prstGeom>
          <a:ln w="19050">
            <a:solidFill>
              <a:schemeClr val="accent3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2221901" y="299566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</a:t>
            </a:r>
            <a:r>
              <a:rPr lang="id-ID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072646" y="3197284"/>
            <a:ext cx="453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1200" b="1" dirty="0">
                <a:solidFill>
                  <a:schemeClr val="bg1"/>
                </a:solidFill>
              </a:rPr>
              <a:t>55%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3895365" y="274155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2" name="Straight Connector 151"/>
          <p:cNvCxnSpPr/>
          <p:nvPr/>
        </p:nvCxnSpPr>
        <p:spPr>
          <a:xfrm flipV="1">
            <a:off x="5577230" y="2678078"/>
            <a:ext cx="0" cy="446459"/>
          </a:xfrm>
          <a:prstGeom prst="line">
            <a:avLst/>
          </a:prstGeom>
          <a:ln w="19050">
            <a:solidFill>
              <a:schemeClr val="accent2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5275551" y="2418997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50</a:t>
            </a:r>
            <a:r>
              <a:rPr lang="id-ID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6" name="Straight Connector 155"/>
          <p:cNvCxnSpPr/>
          <p:nvPr/>
        </p:nvCxnSpPr>
        <p:spPr>
          <a:xfrm flipV="1">
            <a:off x="8287903" y="1504241"/>
            <a:ext cx="0" cy="446459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8022320" y="1245159"/>
            <a:ext cx="5421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90%</a:t>
            </a:r>
            <a:endParaRPr lang="id-ID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-12032" y="0"/>
            <a:ext cx="9156032" cy="842212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Nasıl İyi Öğreniriz?</a:t>
            </a:r>
            <a:endParaRPr lang="id-ID" dirty="0"/>
          </a:p>
        </p:txBody>
      </p:sp>
      <p:sp>
        <p:nvSpPr>
          <p:cNvPr id="49" name="48 Metin kutusu"/>
          <p:cNvSpPr txBox="1"/>
          <p:nvPr/>
        </p:nvSpPr>
        <p:spPr>
          <a:xfrm>
            <a:off x="2101933" y="5771408"/>
            <a:ext cx="4857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6">
                    <a:lumMod val="75000"/>
                  </a:schemeClr>
                </a:solidFill>
              </a:rPr>
              <a:t>Aklımızda kalır…</a:t>
            </a:r>
            <a:endParaRPr lang="tr-TR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95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8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9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95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3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6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9" grpId="0" animBg="1"/>
      <p:bldP spid="91" grpId="0" animBg="1"/>
      <p:bldP spid="93" grpId="0" animBg="1"/>
      <p:bldP spid="94" grpId="0" animBg="1"/>
      <p:bldP spid="96" grpId="0" animBg="1"/>
      <p:bldP spid="109" grpId="0"/>
      <p:bldP spid="111" grpId="0"/>
      <p:bldP spid="125" grpId="0"/>
      <p:bldP spid="127" grpId="0"/>
      <p:bldP spid="128" grpId="0"/>
      <p:bldP spid="136" grpId="0"/>
      <p:bldP spid="139" grpId="0"/>
      <p:bldP spid="143" grpId="0"/>
      <p:bldP spid="145" grpId="0"/>
      <p:bldP spid="147" grpId="0"/>
      <p:bldP spid="149" grpId="0"/>
      <p:bldP spid="151" grpId="0"/>
      <p:bldP spid="153" grpId="0"/>
      <p:bldP spid="157" grpId="0"/>
      <p:bldP spid="49" grpId="0"/>
    </p:bldLst>
  </p:timing>
</p:sld>
</file>

<file path=ppt/theme/theme1.xml><?xml version="1.0" encoding="utf-8"?>
<a:theme xmlns:a="http://schemas.openxmlformats.org/drawingml/2006/main" name="Office Theme">
  <a:themeElements>
    <a:clrScheme name="Ultimate Revision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0">
      <a:majorFont>
        <a:latin typeface="ubuntu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10680</TotalTime>
  <Words>480</Words>
  <Application>Microsoft Office PowerPoint</Application>
  <PresentationFormat>Ekran Gösterisi (4:3)</PresentationFormat>
  <Paragraphs>142</Paragraphs>
  <Slides>14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Office Theme</vt:lpstr>
      <vt:lpstr>Slayt 1</vt:lpstr>
      <vt:lpstr>Neden Verimli Çalışmalıyız?</vt:lpstr>
      <vt:lpstr>Verimli Çalışmak İçin</vt:lpstr>
      <vt:lpstr>Slayt 4</vt:lpstr>
      <vt:lpstr>Slayt 5</vt:lpstr>
      <vt:lpstr>Tekrar Yapın.</vt:lpstr>
      <vt:lpstr>Tekrar Yapmadığınızda</vt:lpstr>
      <vt:lpstr>Kitap Okuyun</vt:lpstr>
      <vt:lpstr>Nasıl İyi Öğreniriz?</vt:lpstr>
      <vt:lpstr>Slayt 10</vt:lpstr>
      <vt:lpstr>Slayt 11</vt:lpstr>
      <vt:lpstr>Slayt 12</vt:lpstr>
      <vt:lpstr>ÇALIŞIRKEN BUNLARA DİKKAT!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Mediha PDR</cp:lastModifiedBy>
  <cp:revision>548</cp:revision>
  <dcterms:created xsi:type="dcterms:W3CDTF">2014-12-21T04:26:02Z</dcterms:created>
  <dcterms:modified xsi:type="dcterms:W3CDTF">2022-11-11T08:10:39Z</dcterms:modified>
</cp:coreProperties>
</file>