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6"/>
  </p:notesMasterIdLst>
  <p:handoutMasterIdLst>
    <p:handoutMasterId r:id="rId17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Arrows Diagram" id="{B6D18F6B-13C0-4689-8D47-3BF47272F27F}">
          <p14:sldIdLst>
            <p14:sldId id="586"/>
            <p14:sldId id="257"/>
            <p14:sldId id="571"/>
            <p14:sldId id="574"/>
            <p14:sldId id="573"/>
            <p14:sldId id="578"/>
            <p14:sldId id="570"/>
            <p14:sldId id="575"/>
            <p14:sldId id="579"/>
            <p14:sldId id="580"/>
            <p14:sldId id="581"/>
            <p14:sldId id="584"/>
            <p14:sldId id="576"/>
            <p14:sldId id="585"/>
            <p14:sldId id="587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93" autoAdjust="0"/>
    <p:restoredTop sz="87227" autoAdjust="0"/>
  </p:normalViewPr>
  <p:slideViewPr>
    <p:cSldViewPr snapToGrid="0">
      <p:cViewPr varScale="1">
        <p:scale>
          <a:sx n="63" d="100"/>
          <a:sy n="63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11.11.2022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11/11/2022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6349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11/11/2022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11/11/2022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11/11/2022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SUNU</a:t>
            </a:r>
            <a:endParaRPr lang="tr-TR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1559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429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xmlns="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7782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5496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xmlns="" val="427752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749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Altbilgi Yer Tutucusu"/>
          <p:cNvSpPr>
            <a:spLocks noGrp="1"/>
          </p:cNvSpPr>
          <p:nvPr>
            <p:ph type="ftr" sz="quarter" idx="11"/>
          </p:nvPr>
        </p:nvSpPr>
        <p:spPr>
          <a:xfrm>
            <a:off x="5570269" y="6492875"/>
            <a:ext cx="3086100" cy="365125"/>
          </a:xfrm>
        </p:spPr>
        <p:txBody>
          <a:bodyPr/>
          <a:lstStyle/>
          <a:p>
            <a:r>
              <a:rPr lang="id-ID" dirty="0" smtClean="0"/>
              <a:t>www.rehberlikservisim.com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561353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263270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3941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10680</TotalTime>
  <Words>480</Words>
  <Application>Microsoft Office PowerPoint</Application>
  <PresentationFormat>Ekran Gösterisi (4:3)</PresentationFormat>
  <Paragraphs>142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Office Theme</vt:lpstr>
      <vt:lpstr>Slayt 1</vt:lpstr>
      <vt:lpstr>Neden Verimli Çalışmalıyız?</vt:lpstr>
      <vt:lpstr>Verimli Çalışmak İçin</vt:lpstr>
      <vt:lpstr>Slayt 4</vt:lpstr>
      <vt:lpstr>Slayt 5</vt:lpstr>
      <vt:lpstr>Tekrar Yapın.</vt:lpstr>
      <vt:lpstr>Tekrar Yapmadığınızda</vt:lpstr>
      <vt:lpstr>Kitap Okuyun</vt:lpstr>
      <vt:lpstr>Nasıl İyi Öğreniriz?</vt:lpstr>
      <vt:lpstr>Slayt 10</vt:lpstr>
      <vt:lpstr>Slayt 11</vt:lpstr>
      <vt:lpstr>Slayt 12</vt:lpstr>
      <vt:lpstr>ÇALIŞIRKEN BUNLARA DİKKAT!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Mediha PDR</cp:lastModifiedBy>
  <cp:revision>548</cp:revision>
  <dcterms:created xsi:type="dcterms:W3CDTF">2014-12-21T04:26:02Z</dcterms:created>
  <dcterms:modified xsi:type="dcterms:W3CDTF">2022-11-11T08:10:39Z</dcterms:modified>
</cp:coreProperties>
</file>